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1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9642" autoAdjust="0"/>
  </p:normalViewPr>
  <p:slideViewPr>
    <p:cSldViewPr>
      <p:cViewPr>
        <p:scale>
          <a:sx n="40" d="100"/>
          <a:sy n="40" d="100"/>
        </p:scale>
        <p:origin x="-2238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A50A1-17C4-4ECB-BDDC-EBD9FB2E38A7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E50BA-EB8F-4F78-B649-7380D77F5B2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E50BA-EB8F-4F78-B649-7380D77F5B2E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9CF5-8FF1-4CE6-A8DC-117538CC4A6C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85ED-D1DF-40D3-B906-5D02EB4F80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uario\Downloads\Rata%20Blanca%20-%20Gente%20del%20sur%20(%20Homenaje%20a%20los%20heroes%20de%20la%20guerra%20de%20Malvinas)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A-CHAPA%20VIDEO\Chapa%20video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0"/>
            <a:ext cx="7500990" cy="1470025"/>
          </a:xfrm>
        </p:spPr>
        <p:txBody>
          <a:bodyPr>
            <a:noAutofit/>
          </a:bodyPr>
          <a:lstStyle/>
          <a:p>
            <a:r>
              <a:rPr lang="es-AR" sz="14500" dirty="0" smtClean="0"/>
              <a:t>EES N° 16</a:t>
            </a:r>
            <a:endParaRPr lang="es-AR" sz="145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430347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0" dirty="0" smtClean="0"/>
              <a:t>Villa de Mayo</a:t>
            </a:r>
          </a:p>
        </p:txBody>
      </p:sp>
      <p:pic>
        <p:nvPicPr>
          <p:cNvPr id="4" name="3 Imagen" descr="may_sun_from_argentina_flag_clip_art_145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643050"/>
            <a:ext cx="2857520" cy="270714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1406" y="5375049"/>
            <a:ext cx="9001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0" dirty="0" smtClean="0"/>
              <a:t>Malvinas Argentinas</a:t>
            </a:r>
          </a:p>
          <a:p>
            <a:pPr algn="ctr"/>
            <a:endParaRPr lang="es-AR" sz="8000" dirty="0"/>
          </a:p>
        </p:txBody>
      </p:sp>
      <p:pic>
        <p:nvPicPr>
          <p:cNvPr id="8" name="Rata Blanca - Gente del sur ( Homenaje a los heroes de la guerra de Malvinas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79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14678" y="-928718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chemeClr val="bg1"/>
                </a:solidFill>
              </a:rPr>
              <a:t>Equipo de investigación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61974" y="-142900"/>
            <a:ext cx="3224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err="1" smtClean="0">
                <a:solidFill>
                  <a:schemeClr val="bg1"/>
                </a:solidFill>
              </a:rPr>
              <a:t>Prof</a:t>
            </a:r>
            <a:r>
              <a:rPr lang="es-AR" sz="1600" dirty="0" smtClean="0">
                <a:solidFill>
                  <a:schemeClr val="bg1"/>
                </a:solidFill>
              </a:rPr>
              <a:t> coordinadora:       Vanesa Fridel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61974" y="512184"/>
            <a:ext cx="14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bg1"/>
                </a:solidFill>
              </a:rPr>
              <a:t>Colaboradores: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61974" y="1571612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bg1"/>
                </a:solidFill>
              </a:rPr>
              <a:t>Grupo de alumnos: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29124" y="512184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chemeClr val="bg1"/>
                </a:solidFill>
              </a:rPr>
              <a:t>Patricia Juan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Andrea Herrera</a:t>
            </a:r>
          </a:p>
          <a:p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29124" y="1558619"/>
            <a:ext cx="27860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chemeClr val="bg1"/>
                </a:solidFill>
              </a:rPr>
              <a:t>Acosta Carla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Bah Disú Mohamed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D’ Achary Emilse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García Joaquín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Galván Matías 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Génez Priscila 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Medina Agustina 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Olivera Ana Paula 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Paulino Rodríguez Alexis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Pereyra Milena 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Reyes Mosqueiras Carla </a:t>
            </a:r>
          </a:p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dirty="0" smtClean="0">
                <a:solidFill>
                  <a:schemeClr val="bg1"/>
                </a:solidFill>
              </a:rPr>
              <a:t>Rosa Facundo </a:t>
            </a:r>
          </a:p>
          <a:p>
            <a:endParaRPr lang="es-A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15703" y="785794"/>
            <a:ext cx="17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Agradecimientos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115637" y="2143116"/>
            <a:ext cx="367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Comunidad Educativa de la EES N° 16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15637" y="2714620"/>
            <a:ext cx="31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Asociación Amigos del Crucero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15669" y="4488428"/>
            <a:ext cx="240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Francisco Galeano (4°B)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15669" y="3273982"/>
            <a:ext cx="272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UNGS Memoria y Territorio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15637" y="3916924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Taller de Mural Profe Pepe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15669" y="5059932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Nadia </a:t>
            </a:r>
            <a:r>
              <a:rPr lang="es-AR" dirty="0" err="1" smtClean="0">
                <a:solidFill>
                  <a:schemeClr val="bg1"/>
                </a:solidFill>
              </a:rPr>
              <a:t>Martinez</a:t>
            </a:r>
            <a:r>
              <a:rPr lang="es-AR" dirty="0" smtClean="0">
                <a:solidFill>
                  <a:schemeClr val="bg1"/>
                </a:solidFill>
              </a:rPr>
              <a:t> (5°A)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115669" y="5631436"/>
            <a:ext cx="237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Alejandro Y Alexis (4°A)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115669" y="1571612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Juan Carlos </a:t>
            </a:r>
            <a:r>
              <a:rPr lang="es-AR" dirty="0" err="1" smtClean="0">
                <a:solidFill>
                  <a:schemeClr val="bg1"/>
                </a:solidFill>
              </a:rPr>
              <a:t>Leone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14314" y="1917712"/>
            <a:ext cx="9644098" cy="1143000"/>
          </a:xfrm>
        </p:spPr>
        <p:txBody>
          <a:bodyPr>
            <a:noAutofit/>
          </a:bodyPr>
          <a:lstStyle/>
          <a:p>
            <a:r>
              <a:rPr lang="es-AR" sz="6000" dirty="0" smtClean="0"/>
              <a:t>Programa Jóvenes y Memoria</a:t>
            </a:r>
            <a:endParaRPr lang="es-AR" sz="6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571736" y="2857496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/>
              <a:t>2017</a:t>
            </a:r>
            <a:endParaRPr lang="es-AR" sz="6000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28660" y="1714488"/>
            <a:ext cx="10215634" cy="2786082"/>
          </a:xfrm>
        </p:spPr>
        <p:txBody>
          <a:bodyPr>
            <a:noAutofit/>
          </a:bodyPr>
          <a:lstStyle/>
          <a:p>
            <a:r>
              <a:rPr lang="es-AR" sz="6000" dirty="0" smtClean="0"/>
              <a:t>Proyecto: “En las huellas del pasado se haya nuestra </a:t>
            </a:r>
            <a:r>
              <a:rPr lang="es-AR" sz="7200" dirty="0" smtClean="0"/>
              <a:t>identidad”</a:t>
            </a:r>
            <a:endParaRPr lang="es-AR" sz="7200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857356" cy="714380"/>
          </a:xfrm>
        </p:spPr>
        <p:txBody>
          <a:bodyPr>
            <a:noAutofit/>
          </a:bodyPr>
          <a:lstStyle/>
          <a:p>
            <a:r>
              <a:rPr lang="es-AR" sz="4800" dirty="0" smtClean="0"/>
              <a:t>Lucha</a:t>
            </a:r>
            <a:r>
              <a:rPr lang="es-AR" sz="4000" dirty="0" smtClean="0"/>
              <a:t> </a:t>
            </a:r>
            <a:endParaRPr lang="es-AR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071670" y="0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Territorio </a:t>
            </a:r>
            <a:endParaRPr lang="es-AR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357554" y="179242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Continente </a:t>
            </a:r>
            <a:endParaRPr lang="es-AR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786182" y="357187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Islas</a:t>
            </a:r>
            <a:endParaRPr lang="es-AR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-500098" y="1977932"/>
            <a:ext cx="9929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 smtClean="0"/>
              <a:t>35 años</a:t>
            </a:r>
          </a:p>
          <a:p>
            <a:pPr algn="ctr"/>
            <a:r>
              <a:rPr lang="es-AR" sz="7200" dirty="0" smtClean="0"/>
              <a:t> de la guerra de Malvinas</a:t>
            </a:r>
            <a:endParaRPr lang="es-AR" sz="7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285984" y="853843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Representación nacional </a:t>
            </a:r>
            <a:endParaRPr lang="es-AR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478632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Hundimiento del Crucero Ara </a:t>
            </a:r>
            <a:r>
              <a:rPr lang="es-AR" sz="4000" dirty="0" err="1" smtClean="0"/>
              <a:t>Gral</a:t>
            </a:r>
            <a:r>
              <a:rPr lang="es-AR" sz="4000" dirty="0" smtClean="0"/>
              <a:t> Belgrano</a:t>
            </a:r>
            <a:endParaRPr lang="es-AR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429324" y="1785926"/>
            <a:ext cx="2714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Suelo patrio</a:t>
            </a:r>
            <a:endParaRPr lang="es-AR" sz="4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572132" y="3568487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Discordia </a:t>
            </a:r>
            <a:endParaRPr lang="es-AR" sz="4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142976" y="3639925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Unidad </a:t>
            </a:r>
            <a:endParaRPr lang="es-AR" sz="4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85786" y="2643182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 smtClean="0"/>
              <a:t>Derecho a la soberanía</a:t>
            </a:r>
            <a:endParaRPr lang="es-AR" sz="6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85752" y="2714620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Quebrada </a:t>
            </a:r>
            <a:endParaRPr lang="es-AR" sz="4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429124" y="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Sierras </a:t>
            </a:r>
            <a:endParaRPr lang="es-AR" sz="4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143636" y="0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Alta montaña</a:t>
            </a:r>
            <a:endParaRPr lang="es-AR" sz="4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001024" y="785794"/>
            <a:ext cx="114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Río</a:t>
            </a:r>
            <a:endParaRPr lang="es-AR" sz="4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14348" y="85723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Mar </a:t>
            </a:r>
            <a:endParaRPr lang="es-AR" sz="4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85720" y="1791290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 smtClean="0"/>
              <a:t>Todos vivimos en Argentina</a:t>
            </a:r>
            <a:endParaRPr lang="es-AR" sz="6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-32" y="1711099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/>
              <a:t>Archipiélago </a:t>
            </a:r>
            <a:endParaRPr lang="es-AR" sz="4000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2"/>
      <p:bldP spid="12" grpId="3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_argentina_division_polit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0"/>
            <a:ext cx="4966107" cy="6906052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200px-Falkland-Islands-Terra-2011-01-23-250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35A432B397962756D693048715963636765505379773D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31960"/>
            <a:ext cx="8229600" cy="3440114"/>
          </a:xfrm>
        </p:spPr>
        <p:txBody>
          <a:bodyPr>
            <a:normAutofit/>
          </a:bodyPr>
          <a:lstStyle/>
          <a:p>
            <a:r>
              <a:rPr lang="es-AR" sz="6600" dirty="0" smtClean="0">
                <a:solidFill>
                  <a:schemeClr val="bg1"/>
                </a:solidFill>
              </a:rPr>
              <a:t>Entrevista a Suboficial</a:t>
            </a:r>
            <a:br>
              <a:rPr lang="es-AR" sz="6600" dirty="0" smtClean="0">
                <a:solidFill>
                  <a:schemeClr val="bg1"/>
                </a:solidFill>
              </a:rPr>
            </a:br>
            <a:r>
              <a:rPr lang="es-AR" sz="6600" dirty="0" smtClean="0">
                <a:solidFill>
                  <a:schemeClr val="bg1"/>
                </a:solidFill>
              </a:rPr>
              <a:t>Juan Carlos </a:t>
            </a:r>
            <a:r>
              <a:rPr lang="es-AR" sz="6600" dirty="0" err="1" smtClean="0">
                <a:solidFill>
                  <a:schemeClr val="bg1"/>
                </a:solidFill>
              </a:rPr>
              <a:t>Leone</a:t>
            </a:r>
            <a:endParaRPr lang="es-AR" sz="6600" dirty="0">
              <a:solidFill>
                <a:schemeClr val="bg1"/>
              </a:solidFill>
            </a:endParaRPr>
          </a:p>
        </p:txBody>
      </p:sp>
      <p:pic>
        <p:nvPicPr>
          <p:cNvPr id="6" name="Chapa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9258"/>
            <a:ext cx="9144000" cy="5139484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83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-20171113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0"/>
            <a:ext cx="4114800" cy="6858000"/>
          </a:xfrm>
          <a:prstGeom prst="rect">
            <a:avLst/>
          </a:prstGeom>
        </p:spPr>
      </p:pic>
      <p:pic>
        <p:nvPicPr>
          <p:cNvPr id="5" name="4 Imagen" descr="IMG-20171113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5486400"/>
          </a:xfrm>
          <a:prstGeom prst="rect">
            <a:avLst/>
          </a:prstGeom>
        </p:spPr>
      </p:pic>
      <p:pic>
        <p:nvPicPr>
          <p:cNvPr id="6" name="5 Imagen" descr="IMG-20171113-WA0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0"/>
            <a:ext cx="4114800" cy="6858000"/>
          </a:xfrm>
          <a:prstGeom prst="rect">
            <a:avLst/>
          </a:prstGeom>
        </p:spPr>
      </p:pic>
      <p:pic>
        <p:nvPicPr>
          <p:cNvPr id="8" name="7 Imagen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1800"/>
            <a:ext cx="9144000" cy="54144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159</Words>
  <Application>Microsoft Office PowerPoint</Application>
  <PresentationFormat>Presentación en pantalla (4:3)</PresentationFormat>
  <Paragraphs>66</Paragraphs>
  <Slides>11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EES N° 16</vt:lpstr>
      <vt:lpstr>Programa Jóvenes y Memoria</vt:lpstr>
      <vt:lpstr>Proyecto: “En las huellas del pasado se haya nuestra identidad”</vt:lpstr>
      <vt:lpstr>Lucha </vt:lpstr>
      <vt:lpstr>Diapositiva 5</vt:lpstr>
      <vt:lpstr>Diapositiva 6</vt:lpstr>
      <vt:lpstr>Diapositiva 7</vt:lpstr>
      <vt:lpstr>Entrevista a Suboficial Juan Carlos Leone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 N° 16</dc:title>
  <dc:creator>Usuario</dc:creator>
  <cp:lastModifiedBy>Usuario</cp:lastModifiedBy>
  <cp:revision>38</cp:revision>
  <dcterms:created xsi:type="dcterms:W3CDTF">2017-11-13T02:08:06Z</dcterms:created>
  <dcterms:modified xsi:type="dcterms:W3CDTF">2017-11-14T01:29:59Z</dcterms:modified>
</cp:coreProperties>
</file>