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2" r:id="rId3"/>
    <p:sldId id="263" r:id="rId4"/>
    <p:sldId id="260" r:id="rId5"/>
    <p:sldId id="261" r:id="rId6"/>
    <p:sldId id="265" r:id="rId7"/>
    <p:sldId id="257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51" d="100"/>
          <a:sy n="51" d="100"/>
        </p:scale>
        <p:origin x="-498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924-E838-4D10-A23C-F1A81D964975}" type="datetimeFigureOut">
              <a:rPr lang="es-ES" smtClean="0"/>
              <a:pPr/>
              <a:t>30/10/2010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21D2E2-F2E1-47FC-869A-CBA60D8CDA1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924-E838-4D10-A23C-F1A81D964975}" type="datetimeFigureOut">
              <a:rPr lang="es-ES" smtClean="0"/>
              <a:pPr/>
              <a:t>30/10/2010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2E2-F2E1-47FC-869A-CBA60D8CDA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924-E838-4D10-A23C-F1A81D964975}" type="datetimeFigureOut">
              <a:rPr lang="es-ES" smtClean="0"/>
              <a:pPr/>
              <a:t>30/10/2010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2E2-F2E1-47FC-869A-CBA60D8CDA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64A924-E838-4D10-A23C-F1A81D964975}" type="datetimeFigureOut">
              <a:rPr lang="es-ES" smtClean="0"/>
              <a:pPr/>
              <a:t>30/10/2010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21D2E2-F2E1-47FC-869A-CBA60D8CDA1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924-E838-4D10-A23C-F1A81D964975}" type="datetimeFigureOut">
              <a:rPr lang="es-ES" smtClean="0"/>
              <a:pPr/>
              <a:t>30/10/2010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2E2-F2E1-47FC-869A-CBA60D8CDA1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924-E838-4D10-A23C-F1A81D964975}" type="datetimeFigureOut">
              <a:rPr lang="es-ES" smtClean="0"/>
              <a:pPr/>
              <a:t>30/10/2010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2E2-F2E1-47FC-869A-CBA60D8CDA1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2E2-F2E1-47FC-869A-CBA60D8CDA1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924-E838-4D10-A23C-F1A81D964975}" type="datetimeFigureOut">
              <a:rPr lang="es-ES" smtClean="0"/>
              <a:pPr/>
              <a:t>30/10/2010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924-E838-4D10-A23C-F1A81D964975}" type="datetimeFigureOut">
              <a:rPr lang="es-ES" smtClean="0"/>
              <a:pPr/>
              <a:t>30/10/2010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2E2-F2E1-47FC-869A-CBA60D8CDA1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924-E838-4D10-A23C-F1A81D964975}" type="datetimeFigureOut">
              <a:rPr lang="es-ES" smtClean="0"/>
              <a:pPr/>
              <a:t>30/10/2010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2E2-F2E1-47FC-869A-CBA60D8CDA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64A924-E838-4D10-A23C-F1A81D964975}" type="datetimeFigureOut">
              <a:rPr lang="es-ES" smtClean="0"/>
              <a:pPr/>
              <a:t>30/10/2010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21D2E2-F2E1-47FC-869A-CBA60D8CDA1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A924-E838-4D10-A23C-F1A81D964975}" type="datetimeFigureOut">
              <a:rPr lang="es-ES" smtClean="0"/>
              <a:pPr/>
              <a:t>30/10/2010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21D2E2-F2E1-47FC-869A-CBA60D8CDA1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64A924-E838-4D10-A23C-F1A81D964975}" type="datetimeFigureOut">
              <a:rPr lang="es-ES" smtClean="0"/>
              <a:pPr/>
              <a:t>30/10/2010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21D2E2-F2E1-47FC-869A-CBA60D8CDA1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advClick="0" advTm="1000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3886200"/>
            <a:ext cx="8286808" cy="1752600"/>
          </a:xfrm>
        </p:spPr>
        <p:txBody>
          <a:bodyPr>
            <a:normAutofit/>
          </a:bodyPr>
          <a:lstStyle/>
          <a:p>
            <a:r>
              <a:rPr lang="es-AR" dirty="0" smtClean="0"/>
              <a:t>“los jóvenes de hoy por el recuerdo de Malvinas”</a:t>
            </a:r>
          </a:p>
          <a:p>
            <a:r>
              <a:rPr lang="es-AR" dirty="0" smtClean="0"/>
              <a:t>E.E.M. N° 1 </a:t>
            </a:r>
          </a:p>
          <a:p>
            <a:r>
              <a:rPr lang="es-AR" dirty="0" smtClean="0"/>
              <a:t>Las Flores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Proyecto “Jóvenes y Memoria” 2010</a:t>
            </a:r>
            <a:endParaRPr lang="es-ES" dirty="0"/>
          </a:p>
        </p:txBody>
      </p:sp>
      <p:pic>
        <p:nvPicPr>
          <p:cNvPr id="4" name="3 Imagen" descr="SAM_3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29784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57290" y="142873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14282" y="357166"/>
            <a:ext cx="8929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Proyecto: Jóvenes y  Memoria 2010</a:t>
            </a:r>
            <a:endParaRPr lang="es-E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20" y="2000240"/>
            <a:ext cx="8858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“Los jóvenes de hoy por el recuerdo de Malvinas”</a:t>
            </a:r>
            <a:endParaRPr lang="es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5720" y="5842337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Flores (Bs. As.), E.E.M. N° </a:t>
            </a:r>
            <a:r>
              <a:rPr lang="es-A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M_3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97977">
            <a:off x="-141908" y="248317"/>
            <a:ext cx="5405689" cy="4054267"/>
          </a:xfrm>
          <a:prstGeom prst="rect">
            <a:avLst/>
          </a:prstGeom>
        </p:spPr>
      </p:pic>
      <p:pic>
        <p:nvPicPr>
          <p:cNvPr id="3" name="2 Imagen" descr="SAM_3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7569">
            <a:off x="3428992" y="2839636"/>
            <a:ext cx="5357818" cy="4018364"/>
          </a:xfrm>
          <a:prstGeom prst="rect">
            <a:avLst/>
          </a:prstGeom>
        </p:spPr>
      </p:pic>
      <p:pic>
        <p:nvPicPr>
          <p:cNvPr id="4" name="3 Imagen" descr="SAM_34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22034">
            <a:off x="-35916" y="461877"/>
            <a:ext cx="4500594" cy="3375446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M_3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34021">
            <a:off x="3907018" y="88060"/>
            <a:ext cx="5389192" cy="4041894"/>
          </a:xfrm>
          <a:prstGeom prst="rect">
            <a:avLst/>
          </a:prstGeom>
        </p:spPr>
      </p:pic>
      <p:pic>
        <p:nvPicPr>
          <p:cNvPr id="3" name="2 Imagen" descr="SAM_34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32570">
            <a:off x="-44702" y="2580854"/>
            <a:ext cx="6024578" cy="4518434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AM_3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 rot="21140286">
            <a:off x="1026780" y="946690"/>
            <a:ext cx="11283271" cy="2400657"/>
          </a:xfrm>
          <a:prstGeom prst="rect">
            <a:avLst/>
          </a:prstGeom>
          <a:noFill/>
          <a:scene3d>
            <a:camera prst="perspectiveHeroicExtremeRightFacing" fov="5700000"/>
            <a:lightRig rig="sunset" dir="t"/>
          </a:scene3d>
          <a:sp3d prstMaterial="matte">
            <a:bevelT w="101600" prst="ribl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15000" b="1" i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Gracias…</a:t>
            </a:r>
            <a:endParaRPr lang="es-ES" sz="15000" b="1" i="1" cap="none" spc="0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1571604" y="357166"/>
            <a:ext cx="57722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8000" b="1" cap="none" spc="0" dirty="0" smtClean="0">
                <a:ln w="1905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Integrantes</a:t>
            </a:r>
            <a:endParaRPr lang="es-ES" sz="8000" b="1" cap="none" spc="0" dirty="0">
              <a:ln w="1905">
                <a:solidFill>
                  <a:srgbClr val="00B050"/>
                </a:solidFill>
              </a:ln>
              <a:solidFill>
                <a:schemeClr val="bg1"/>
              </a:solidFill>
              <a:effectLst>
                <a:glow rad="101600">
                  <a:srgbClr val="00B05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71736" y="2000240"/>
            <a:ext cx="3360151" cy="707886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/>
          <a:p>
            <a:r>
              <a:rPr lang="es-A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Mailen Calb</a:t>
            </a:r>
            <a:r>
              <a:rPr lang="es-A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á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71736" y="2643182"/>
            <a:ext cx="4207177" cy="707886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/>
          <a:p>
            <a:r>
              <a:rPr lang="es-A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Claudia Guzmán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71736" y="3286124"/>
            <a:ext cx="4039824" cy="707886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/>
          <a:p>
            <a:r>
              <a:rPr lang="es-A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Mailen Guzmán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71736" y="3929066"/>
            <a:ext cx="4285037" cy="707886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r>
              <a:rPr lang="es-A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Jennifer Lezica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00298" y="4643446"/>
            <a:ext cx="5279522" cy="707886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/>
          <a:p>
            <a:r>
              <a:rPr lang="es-A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Guadalupe Petreigne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00298" y="5857892"/>
            <a:ext cx="4141647" cy="707886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/>
          <a:p>
            <a:r>
              <a:rPr lang="es-A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Ezequiel Aranda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98" y="6504057"/>
            <a:ext cx="3684983" cy="707886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/>
          <a:p>
            <a:r>
              <a:rPr lang="es-A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Franco Caputo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00298" y="7143776"/>
            <a:ext cx="4381712" cy="707886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/>
          <a:p>
            <a:r>
              <a:rPr lang="es-A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Walter Carpinetti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500298" y="7786718"/>
            <a:ext cx="4142929" cy="707886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/>
          <a:p>
            <a:r>
              <a:rPr lang="es-A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Nahuel Cecchini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00298" y="8429660"/>
            <a:ext cx="2921056" cy="707886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/>
          <a:p>
            <a:r>
              <a:rPr lang="es-A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Erik Duboy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500298" y="9072602"/>
            <a:ext cx="2973378" cy="707886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/>
          <a:p>
            <a:r>
              <a:rPr lang="es-A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Pablo Ferro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00298" y="9715544"/>
            <a:ext cx="4244303" cy="707886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/>
          <a:p>
            <a:r>
              <a:rPr lang="es-A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Michel Lizarraga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85918" y="642918"/>
            <a:ext cx="5572164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8000" b="1" cap="none" spc="0" dirty="0" smtClean="0">
                <a:ln w="1905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Profesores</a:t>
            </a:r>
            <a:endParaRPr lang="es-ES" sz="8000" b="1" cap="none" spc="0" dirty="0">
              <a:ln w="1905">
                <a:solidFill>
                  <a:srgbClr val="00B050"/>
                </a:solidFill>
              </a:ln>
              <a:solidFill>
                <a:schemeClr val="bg1"/>
              </a:solidFill>
              <a:effectLst>
                <a:glow rad="101600">
                  <a:srgbClr val="00B05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857488" y="2500306"/>
            <a:ext cx="30641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A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Javier Felice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57488" y="3214686"/>
            <a:ext cx="33639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A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Cintia Gielde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57488" y="3929066"/>
            <a:ext cx="31296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A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Mario Lujan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M_3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20952399">
            <a:off x="430913" y="2547084"/>
            <a:ext cx="82773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ENSAYOS !!...</a:t>
            </a:r>
            <a:endParaRPr lang="es-E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SAM_3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12 Imagen" descr="P1010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773771">
            <a:off x="285720" y="428604"/>
            <a:ext cx="4762502" cy="3571876"/>
          </a:xfrm>
          <a:prstGeom prst="rect">
            <a:avLst/>
          </a:prstGeom>
        </p:spPr>
      </p:pic>
      <p:pic>
        <p:nvPicPr>
          <p:cNvPr id="14" name="13 Imagen" descr="P1010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56241">
            <a:off x="4233169" y="525434"/>
            <a:ext cx="5048253" cy="3786190"/>
          </a:xfrm>
          <a:prstGeom prst="rect">
            <a:avLst/>
          </a:prstGeom>
        </p:spPr>
      </p:pic>
      <p:pic>
        <p:nvPicPr>
          <p:cNvPr id="15" name="14 Imagen" descr="P10101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3857580"/>
            <a:ext cx="4000560" cy="300042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AM_3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6 Imagen" descr="P1010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1587">
            <a:off x="4190997" y="0"/>
            <a:ext cx="4953003" cy="3714752"/>
          </a:xfrm>
          <a:prstGeom prst="rect">
            <a:avLst/>
          </a:prstGeom>
        </p:spPr>
      </p:pic>
      <p:pic>
        <p:nvPicPr>
          <p:cNvPr id="8" name="7 Imagen" descr="P1010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54770">
            <a:off x="0" y="3143248"/>
            <a:ext cx="4953003" cy="3714752"/>
          </a:xfrm>
          <a:prstGeom prst="rect">
            <a:avLst/>
          </a:prstGeom>
        </p:spPr>
      </p:pic>
      <p:pic>
        <p:nvPicPr>
          <p:cNvPr id="9" name="8 Imagen" descr="P1010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852171">
            <a:off x="214282" y="500042"/>
            <a:ext cx="2762237" cy="2071678"/>
          </a:xfrm>
          <a:prstGeom prst="rect">
            <a:avLst/>
          </a:prstGeom>
        </p:spPr>
      </p:pic>
      <p:pic>
        <p:nvPicPr>
          <p:cNvPr id="10" name="9 Imagen" descr="P10101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465470">
            <a:off x="5961210" y="4535615"/>
            <a:ext cx="2604169" cy="1953127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C 0.00347 -0.01435 0.01302 -0.02222 0.02257 -0.02801 C 0.02691 -0.03056 0.03542 -0.03657 0.03542 -0.03657 C 0.09167 -0.03518 0.12083 -0.05718 0.14844 -0.00231 C 0.15226 0.01944 0.15885 0.04144 0.16458 0.06227 C 0.16701 0.07107 0.17257 0.08819 0.17257 0.08819 C 0.17813 0.12569 0.20521 0.13657 0.22899 0.14838 C 0.2625 0.16482 0.23073 0.15509 0.26458 0.16343 C 0.30764 0.1581 0.3375 0.15857 0.36771 0.11829 C 0.3717 0.09028 0.38247 0.06412 0.38872 0.03657 C 0.38715 -0.00139 0.38767 -0.03981 0.38385 -0.07755 C 0.3816 -0.1 0.36476 -0.1456 0.35799 -0.16574 C 0.35538 -0.17338 0.35417 -0.18171 0.35156 -0.18935 C 0.3474 -0.20139 0.33281 -0.2206 0.32899 -0.22801 C 0.32622 -0.23333 0.32569 -0.24028 0.32257 -0.24514 C 0.31372 -0.25903 0.3033 -0.27106 0.29358 -0.28403 C 0.28906 -0.29005 0.28594 -0.29815 0.28073 -0.30324 C 0.27656 -0.30764 0.27066 -0.30833 0.26615 -0.31181 C 0.25677 -0.31898 0.24792 -0.32778 0.23872 -0.33565 C 0.23125 -0.34213 0.19965 -0.3537 0.19028 -0.35718 C 0.04219 -0.35301 0.08438 -0.3588 0.01615 -0.3463 C 0.00399 -0.33981 -0.00972 -0.33356 -0.02257 -0.32917 C -0.02674 -0.32778 -0.0342 -0.32685 -0.03872 -0.32477 C -0.04983 -0.31944 -0.0592 -0.31065 -0.07101 -0.30764 C -0.08003 -0.30162 -0.09201 -0.29745 -0.1 -0.29051 C -0.10799 -0.27593 -0.11979 -0.26667 -0.12743 -0.25162 C -0.13038 -0.23958 -0.13403 -0.23565 -0.12257 -0.23009 C -0.1099 -0.21389 -0.0717 -0.20301 -0.05486 -0.19583 C 0.01181 -0.16782 0.07726 -0.13472 0.14358 -0.10556 C 0.19531 -0.08287 0.19167 -0.07708 0.23715 -0.04097 C 0.27552 -0.01065 0.29653 0.00069 0.33229 0.03426 C 0.34201 0.04329 0.35017 0.05509 0.35972 0.06435 C 0.36979 0.07431 0.39045 0.08796 0.4 0.10324 C 0.43889 0.16551 0.38993 0.09838 0.42101 0.13982 C 0.4309 0.16944 0.43403 0.20278 0.44028 0.23426 C 0.44306 0.24815 0.44722 0.26134 0.45 0.27523 C 0.45365 0.29306 0.45642 0.31111 0.45972 0.32894 C 0.45694 0.38194 0.45747 0.43565 0.45156 0.48819 C 0.44931 0.50926 0.43924 0.52778 0.43542 0.54838 C 0.42378 0.61134 0.4316 0.57569 0.41285 0.64514 C 0.41007 0.65509 0.40747 0.66528 0.40486 0.67523 C 0.40122 0.68889 0.40347 0.68819 0.39844 0.68819 " pathEditMode="relative" ptsTypes="fffffffffffffffffffffffffffffffffffffffff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M_3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P1010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59824">
            <a:off x="3964444" y="403639"/>
            <a:ext cx="5143536" cy="3857652"/>
          </a:xfrm>
          <a:prstGeom prst="rect">
            <a:avLst/>
          </a:prstGeom>
        </p:spPr>
      </p:pic>
      <p:pic>
        <p:nvPicPr>
          <p:cNvPr id="4" name="3 Imagen" descr="P1010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78684">
            <a:off x="-29288" y="2862874"/>
            <a:ext cx="5357818" cy="4018364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M_3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SAM_3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5429256" cy="407194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 rot="3278574">
            <a:off x="3604385" y="4661541"/>
            <a:ext cx="4339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 rot="1982778">
            <a:off x="4401374" y="1500598"/>
            <a:ext cx="4767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>
                <a:solidFill>
                  <a:schemeClr val="bg1"/>
                </a:solidFill>
              </a:rPr>
              <a:t>. </a:t>
            </a:r>
            <a:r>
              <a:rPr lang="es-AR" sz="4000" dirty="0" smtClean="0"/>
              <a:t>. </a:t>
            </a:r>
            <a:r>
              <a:rPr lang="es-AR" sz="4000" dirty="0" smtClean="0">
                <a:solidFill>
                  <a:schemeClr val="bg1"/>
                </a:solidFill>
              </a:rPr>
              <a:t>.</a:t>
            </a:r>
            <a:endParaRPr lang="es-ES" sz="4000" dirty="0"/>
          </a:p>
        </p:txBody>
      </p:sp>
      <p:pic>
        <p:nvPicPr>
          <p:cNvPr id="8" name="7 Imagen" descr="SAM_35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5691">
            <a:off x="4042066" y="2677366"/>
            <a:ext cx="5500694" cy="4125521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 rot="1953288">
            <a:off x="3487013" y="876062"/>
            <a:ext cx="5627049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54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Los últimos</a:t>
            </a:r>
            <a:r>
              <a:rPr lang="es-AR" sz="5400" b="1" cap="none" spc="0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 retoques</a:t>
            </a:r>
            <a:endParaRPr lang="es-ES" sz="5400" b="1" cap="none" spc="0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M_3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SAM_3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30460">
            <a:off x="-311936" y="437784"/>
            <a:ext cx="4662204" cy="3496653"/>
          </a:xfrm>
          <a:prstGeom prst="rect">
            <a:avLst/>
          </a:prstGeom>
        </p:spPr>
      </p:pic>
      <p:pic>
        <p:nvPicPr>
          <p:cNvPr id="4" name="3 Imagen" descr="SAM_3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88770">
            <a:off x="4000496" y="2285992"/>
            <a:ext cx="4643438" cy="3482579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20362622">
            <a:off x="99112" y="1763537"/>
            <a:ext cx="880401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CENANDO EN </a:t>
            </a:r>
          </a:p>
          <a:p>
            <a:pPr algn="ctr"/>
            <a:r>
              <a:rPr lang="es-AR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GRUPO… </a:t>
            </a:r>
            <a:endParaRPr lang="es-E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358</TotalTime>
  <Words>101</Words>
  <Application>Microsoft Office PowerPoint</Application>
  <PresentationFormat>Presentación en pantalla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Papel</vt:lpstr>
      <vt:lpstr>Proyecto “Jóvenes y Memoria” 2010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“Jóvenes y Memoria” 2010</dc:title>
  <dc:creator>Niko</dc:creator>
  <cp:lastModifiedBy>Niko</cp:lastModifiedBy>
  <cp:revision>38</cp:revision>
  <dcterms:created xsi:type="dcterms:W3CDTF">2010-10-27T21:40:25Z</dcterms:created>
  <dcterms:modified xsi:type="dcterms:W3CDTF">2010-10-31T00:39:02Z</dcterms:modified>
</cp:coreProperties>
</file>