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9" r:id="rId13"/>
    <p:sldId id="270" r:id="rId14"/>
    <p:sldId id="274" r:id="rId15"/>
    <p:sldId id="271" r:id="rId16"/>
    <p:sldId id="272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77" r:id="rId31"/>
    <p:sldId id="292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84" autoAdjust="0"/>
  </p:normalViewPr>
  <p:slideViewPr>
    <p:cSldViewPr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36E17FD-8A6C-433A-A904-1F8869464181}" type="datetimeFigureOut">
              <a:rPr lang="es-AR" smtClean="0"/>
              <a:t>31/10/2014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2F6FFCD-DC8B-46AD-A41F-CF775FFF654B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447977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AR" sz="3200" dirty="0" smtClean="0"/>
              <a:t>Escuela secundaria básica n° 332</a:t>
            </a:r>
            <a:br>
              <a:rPr lang="es-AR" sz="3200" dirty="0" smtClean="0"/>
            </a:br>
            <a:r>
              <a:rPr lang="es-AR" sz="3200" dirty="0" smtClean="0"/>
              <a:t>villa de mayo</a:t>
            </a:r>
            <a:br>
              <a:rPr lang="es-AR" sz="3200" dirty="0" smtClean="0"/>
            </a:br>
            <a:r>
              <a:rPr lang="es-AR" sz="3200" dirty="0" smtClean="0"/>
              <a:t>Malvinas argentinas</a:t>
            </a:r>
            <a:br>
              <a:rPr lang="es-AR" sz="3200" dirty="0" smtClean="0"/>
            </a:br>
            <a:r>
              <a:rPr lang="es-AR" sz="3200" dirty="0" smtClean="0"/>
              <a:t>2014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68403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19872" y="548680"/>
            <a:ext cx="5105400" cy="2868168"/>
          </a:xfrm>
        </p:spPr>
        <p:txBody>
          <a:bodyPr/>
          <a:lstStyle/>
          <a:p>
            <a:pPr algn="ctr"/>
            <a:r>
              <a:rPr lang="es-AR" dirty="0" smtClean="0"/>
              <a:t>Así concluimos la primera jornada de dibujo y pintura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111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20688"/>
            <a:ext cx="6048672" cy="5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8892"/>
            <a:ext cx="5544616" cy="310609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016"/>
            <a:ext cx="5544616" cy="29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5616624" cy="28803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5616624" cy="31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dirty="0" smtClean="0"/>
              <a:t>Ya con más color terminamos la segunda jornada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4227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2656"/>
            <a:ext cx="5472608" cy="28803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73016"/>
            <a:ext cx="5467076" cy="29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59832" y="5157192"/>
            <a:ext cx="5760640" cy="1101248"/>
          </a:xfrm>
        </p:spPr>
        <p:txBody>
          <a:bodyPr/>
          <a:lstStyle/>
          <a:p>
            <a:pPr algn="ctr"/>
            <a:r>
              <a:rPr lang="es-AR" dirty="0" smtClean="0"/>
              <a:t>Recibimos las felicitaciones y el visto bueno de la directora de la escuela por la producción realizada por los estudiantes…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6632"/>
            <a:ext cx="5832648" cy="47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59832" y="5157192"/>
            <a:ext cx="5688632" cy="1101248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576064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987824" y="5445224"/>
            <a:ext cx="5904656" cy="1101248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59046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7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3354442" y="548680"/>
            <a:ext cx="5114778" cy="4680520"/>
          </a:xfrm>
        </p:spPr>
        <p:txBody>
          <a:bodyPr>
            <a:normAutofit/>
          </a:bodyPr>
          <a:lstStyle/>
          <a:p>
            <a:pPr algn="ctr"/>
            <a:endParaRPr lang="es-AR" sz="3200" dirty="0" smtClean="0"/>
          </a:p>
          <a:p>
            <a:pPr algn="ctr"/>
            <a:endParaRPr lang="es-AR" sz="3200" dirty="0" smtClean="0"/>
          </a:p>
          <a:p>
            <a:pPr algn="ctr"/>
            <a:r>
              <a:rPr lang="es-AR" sz="3200" dirty="0" smtClean="0"/>
              <a:t>Observamos las partes del todo</a:t>
            </a:r>
          </a:p>
          <a:p>
            <a:pPr algn="ctr"/>
            <a:endParaRPr lang="es-AR" sz="3200" dirty="0" smtClean="0"/>
          </a:p>
          <a:p>
            <a:pPr algn="ctr"/>
            <a:endParaRPr lang="es-AR" sz="3200" dirty="0" smtClean="0"/>
          </a:p>
          <a:p>
            <a:pPr algn="ctr"/>
            <a:r>
              <a:rPr lang="es-AR" sz="3200" dirty="0" smtClean="0"/>
              <a:t>La mujer con sus dificultades y logros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73902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sz="3600" dirty="0" smtClean="0"/>
              <a:t>Proyecto </a:t>
            </a:r>
            <a:br>
              <a:rPr lang="es-AR" sz="3600" dirty="0" smtClean="0"/>
            </a:br>
            <a:r>
              <a:rPr lang="es-AR" sz="3600" dirty="0" smtClean="0"/>
              <a:t>“Mujeres con derechos, deberes y aspiraciones”</a:t>
            </a:r>
            <a:endParaRPr lang="es-AR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es-AR" dirty="0" smtClean="0"/>
          </a:p>
          <a:p>
            <a:pPr algn="ctr"/>
            <a:r>
              <a:rPr lang="es-AR" dirty="0" smtClean="0"/>
              <a:t>Programa Jóvenes y Memoria</a:t>
            </a:r>
          </a:p>
          <a:p>
            <a:pPr algn="ctr"/>
            <a:r>
              <a:rPr lang="es-AR" dirty="0" smtClean="0"/>
              <a:t>Comisión Provincial por la Memoria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5255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3944" y="672560"/>
            <a:ext cx="62964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590465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581251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3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12" y="260648"/>
            <a:ext cx="56425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0648"/>
            <a:ext cx="56166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5760"/>
            <a:ext cx="5760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2260"/>
            <a:ext cx="5760640" cy="62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448" y="781256"/>
            <a:ext cx="6192688" cy="5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7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308" y="699180"/>
            <a:ext cx="6336704" cy="54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7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4442" y="692696"/>
            <a:ext cx="5114778" cy="5688632"/>
          </a:xfrm>
        </p:spPr>
        <p:txBody>
          <a:bodyPr>
            <a:normAutofit/>
          </a:bodyPr>
          <a:lstStyle/>
          <a:p>
            <a:pPr algn="ctr"/>
            <a:endParaRPr lang="es-AR" sz="2800" dirty="0" smtClean="0"/>
          </a:p>
          <a:p>
            <a:pPr algn="ctr"/>
            <a:endParaRPr lang="es-AR" sz="2800" dirty="0"/>
          </a:p>
          <a:p>
            <a:pPr algn="ctr"/>
            <a:r>
              <a:rPr lang="es-AR" sz="2800" dirty="0" smtClean="0"/>
              <a:t>Finalmente, este es el mural que quedará en el establecimiento para que aquellos que lo vean puedan contemplar, reflexionar sobre el rol de la mujer en la sociedad apreciando la creatividad y el arte de los alumnos y las alumnas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91519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3687688"/>
          </a:xfrm>
        </p:spPr>
        <p:txBody>
          <a:bodyPr/>
          <a:lstStyle/>
          <a:p>
            <a:pPr algn="ctr"/>
            <a:r>
              <a:rPr lang="es-AR" dirty="0" smtClean="0"/>
              <a:t>Realización </a:t>
            </a:r>
            <a:br>
              <a:rPr lang="es-AR" dirty="0" smtClean="0"/>
            </a:br>
            <a:r>
              <a:rPr lang="es-AR" dirty="0" smtClean="0"/>
              <a:t>del </a:t>
            </a:r>
            <a:br>
              <a:rPr lang="es-AR" dirty="0" smtClean="0"/>
            </a:br>
            <a:r>
              <a:rPr lang="es-AR" dirty="0" smtClean="0"/>
              <a:t>mural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8446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626469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8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525612" cy="4263752"/>
          </a:xfrm>
        </p:spPr>
        <p:txBody>
          <a:bodyPr/>
          <a:lstStyle/>
          <a:p>
            <a:pPr algn="ctr"/>
            <a:r>
              <a:rPr lang="es-AR" sz="3200" dirty="0" smtClean="0"/>
              <a:t>“Por cada mujer que da un paso hacia su propia liberación, hay un hombre que redescubre el camino hacia la libertad”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262098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75856" y="548680"/>
            <a:ext cx="5400600" cy="5976664"/>
          </a:xfrm>
        </p:spPr>
        <p:txBody>
          <a:bodyPr/>
          <a:lstStyle/>
          <a:p>
            <a:pPr algn="ctr"/>
            <a:r>
              <a:rPr lang="es-AR" b="1" dirty="0" smtClean="0"/>
              <a:t>Participantes:</a:t>
            </a:r>
          </a:p>
          <a:p>
            <a:pPr algn="ctr"/>
            <a:r>
              <a:rPr lang="es-AR" dirty="0" smtClean="0"/>
              <a:t>Maximiliano Amoroso</a:t>
            </a:r>
          </a:p>
          <a:p>
            <a:pPr algn="ctr"/>
            <a:r>
              <a:rPr lang="es-AR" dirty="0"/>
              <a:t>Micaela </a:t>
            </a:r>
            <a:r>
              <a:rPr lang="es-AR" dirty="0" smtClean="0"/>
              <a:t>Acuña </a:t>
            </a:r>
            <a:endParaRPr lang="es-AR" dirty="0"/>
          </a:p>
          <a:p>
            <a:pPr algn="ctr"/>
            <a:r>
              <a:rPr lang="es-AR" dirty="0"/>
              <a:t>Karen Ramírez</a:t>
            </a:r>
          </a:p>
          <a:p>
            <a:pPr algn="ctr"/>
            <a:r>
              <a:rPr lang="es-AR" dirty="0" smtClean="0"/>
              <a:t>Emiliano Gómez</a:t>
            </a:r>
          </a:p>
          <a:p>
            <a:pPr algn="ctr"/>
            <a:r>
              <a:rPr lang="es-AR" dirty="0"/>
              <a:t>Betiana Cáceres</a:t>
            </a:r>
          </a:p>
          <a:p>
            <a:pPr algn="ctr"/>
            <a:r>
              <a:rPr lang="es-AR" dirty="0" smtClean="0"/>
              <a:t>Dante González</a:t>
            </a:r>
          </a:p>
          <a:p>
            <a:pPr algn="ctr"/>
            <a:r>
              <a:rPr lang="es-AR" dirty="0"/>
              <a:t>Daniela Díaz</a:t>
            </a:r>
          </a:p>
          <a:p>
            <a:pPr algn="ctr"/>
            <a:r>
              <a:rPr lang="es-AR" dirty="0" smtClean="0"/>
              <a:t>Matías Moyano</a:t>
            </a:r>
          </a:p>
          <a:p>
            <a:pPr algn="ctr"/>
            <a:r>
              <a:rPr lang="es-AR" dirty="0" smtClean="0"/>
              <a:t>Yanina Escobar </a:t>
            </a:r>
          </a:p>
          <a:p>
            <a:pPr algn="ctr"/>
            <a:r>
              <a:rPr lang="es-AR" dirty="0"/>
              <a:t>Lucas </a:t>
            </a:r>
            <a:r>
              <a:rPr lang="es-AR" dirty="0" smtClean="0"/>
              <a:t>Acosta</a:t>
            </a:r>
            <a:endParaRPr lang="es-AR" dirty="0"/>
          </a:p>
          <a:p>
            <a:pPr algn="ctr"/>
            <a:r>
              <a:rPr lang="es-AR" dirty="0" smtClean="0"/>
              <a:t>Belén Jumilla</a:t>
            </a:r>
          </a:p>
          <a:p>
            <a:pPr algn="ctr"/>
            <a:r>
              <a:rPr lang="es-AR" dirty="0" smtClean="0"/>
              <a:t>Elisa Sequeira</a:t>
            </a:r>
          </a:p>
          <a:p>
            <a:pPr algn="ctr"/>
            <a:r>
              <a:rPr lang="es-AR" dirty="0" smtClean="0"/>
              <a:t>Aldana Mondo</a:t>
            </a:r>
          </a:p>
          <a:p>
            <a:pPr algn="l"/>
            <a:endParaRPr lang="es-AR" dirty="0" smtClean="0"/>
          </a:p>
          <a:p>
            <a:pPr algn="l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8133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4442" y="692696"/>
            <a:ext cx="5114778" cy="5832648"/>
          </a:xfrm>
        </p:spPr>
        <p:txBody>
          <a:bodyPr/>
          <a:lstStyle/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r>
              <a:rPr lang="es-AR" dirty="0" smtClean="0"/>
              <a:t>Coordinadoras del Proyecto:</a:t>
            </a:r>
          </a:p>
          <a:p>
            <a:pPr algn="ctr"/>
            <a:r>
              <a:rPr lang="es-AR" dirty="0" smtClean="0"/>
              <a:t>Bibliotecaria Patricia Juan </a:t>
            </a:r>
          </a:p>
          <a:p>
            <a:pPr algn="ctr"/>
            <a:r>
              <a:rPr lang="es-AR" dirty="0" smtClean="0"/>
              <a:t>Prof. Andrea Hernández </a:t>
            </a:r>
          </a:p>
          <a:p>
            <a:pPr algn="ctr"/>
            <a:r>
              <a:rPr lang="es-AR" dirty="0" smtClean="0"/>
              <a:t>Prof. Vanesa Fridel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5689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4442" y="620688"/>
            <a:ext cx="5114778" cy="5760640"/>
          </a:xfrm>
        </p:spPr>
        <p:txBody>
          <a:bodyPr/>
          <a:lstStyle/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r>
              <a:rPr lang="es-AR" dirty="0" smtClean="0"/>
              <a:t>Agradecimientos:</a:t>
            </a:r>
          </a:p>
          <a:p>
            <a:pPr algn="ctr"/>
            <a:r>
              <a:rPr lang="es-AR" dirty="0" smtClean="0"/>
              <a:t>Directora de la ESB 332 Sra. María Duarte </a:t>
            </a:r>
          </a:p>
          <a:p>
            <a:pPr algn="ctr"/>
            <a:endParaRPr lang="es-AR" dirty="0" smtClean="0"/>
          </a:p>
          <a:p>
            <a:pPr algn="ctr"/>
            <a:r>
              <a:rPr lang="es-AR" dirty="0" smtClean="0"/>
              <a:t>Memoria y Territorio UNGS</a:t>
            </a:r>
          </a:p>
          <a:p>
            <a:pPr algn="ctr"/>
            <a:r>
              <a:rPr lang="es-AR" dirty="0" smtClean="0"/>
              <a:t>Martin Mastorakis</a:t>
            </a:r>
          </a:p>
          <a:p>
            <a:pPr algn="ctr"/>
            <a:r>
              <a:rPr lang="es-AR" dirty="0" smtClean="0"/>
              <a:t>Sebastián Ceriani Gione</a:t>
            </a:r>
          </a:p>
          <a:p>
            <a:pPr algn="ctr"/>
            <a:endParaRPr lang="es-AR" dirty="0"/>
          </a:p>
          <a:p>
            <a:pPr algn="ctr"/>
            <a:r>
              <a:rPr lang="es-AR" dirty="0" smtClean="0"/>
              <a:t>Y a la comunidad educativa que nos acompañó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890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5112568" cy="273630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511256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08" y="332656"/>
            <a:ext cx="5175324" cy="302433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07" y="3506728"/>
            <a:ext cx="5175325" cy="29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04" y="260648"/>
            <a:ext cx="5426536" cy="306324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04" y="3501008"/>
            <a:ext cx="5426536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640"/>
            <a:ext cx="5544616" cy="302433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88" y="3543796"/>
            <a:ext cx="5514404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2464"/>
            <a:ext cx="5488984" cy="275850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01008"/>
            <a:ext cx="548898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4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5400600" cy="309634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73016"/>
            <a:ext cx="54006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230</TotalTime>
  <Words>204</Words>
  <Application>Microsoft Office PowerPoint</Application>
  <PresentationFormat>Presentación en pantalla (4:3)</PresentationFormat>
  <Paragraphs>52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Opulento</vt:lpstr>
      <vt:lpstr>Escuela secundaria básica n° 332 villa de mayo Malvinas argentinas 2014</vt:lpstr>
      <vt:lpstr>Proyecto  “Mujeres con derechos, deberes y aspiraciones”</vt:lpstr>
      <vt:lpstr>Realización  del  mural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Así concluimos la primera jornada de dibujo y pintura </vt:lpstr>
      <vt:lpstr>Presentación de PowerPoint</vt:lpstr>
      <vt:lpstr>Presentación de PowerPoint</vt:lpstr>
      <vt:lpstr>Presentación de PowerPoint</vt:lpstr>
      <vt:lpstr>Ya con más color terminamos la segunda jornada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“Por cada mujer que da un paso hacia su propia liberación, hay un hombre que redescubre el camino hacia la libertad”</vt:lpstr>
      <vt:lpstr>Presentación de PowerPoint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</dc:creator>
  <cp:lastModifiedBy>andrea</cp:lastModifiedBy>
  <cp:revision>17</cp:revision>
  <dcterms:created xsi:type="dcterms:W3CDTF">2014-10-31T21:08:09Z</dcterms:created>
  <dcterms:modified xsi:type="dcterms:W3CDTF">2014-11-01T00:58:50Z</dcterms:modified>
</cp:coreProperties>
</file>