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8598-9201-4EFB-B989-DCBFE796EA2E}" type="datetimeFigureOut">
              <a:rPr lang="es-ES" smtClean="0"/>
              <a:t>08/12/2019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52A1E-C505-4AB2-AC73-71A6165D145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8598-9201-4EFB-B989-DCBFE796EA2E}" type="datetimeFigureOut">
              <a:rPr lang="es-ES" smtClean="0"/>
              <a:t>08/12/2019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52A1E-C505-4AB2-AC73-71A6165D145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8598-9201-4EFB-B989-DCBFE796EA2E}" type="datetimeFigureOut">
              <a:rPr lang="es-ES" smtClean="0"/>
              <a:t>08/12/2019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52A1E-C505-4AB2-AC73-71A6165D145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8598-9201-4EFB-B989-DCBFE796EA2E}" type="datetimeFigureOut">
              <a:rPr lang="es-ES" smtClean="0"/>
              <a:t>08/12/2019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52A1E-C505-4AB2-AC73-71A6165D145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8598-9201-4EFB-B989-DCBFE796EA2E}" type="datetimeFigureOut">
              <a:rPr lang="es-ES" smtClean="0"/>
              <a:t>08/12/2019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52A1E-C505-4AB2-AC73-71A6165D145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8598-9201-4EFB-B989-DCBFE796EA2E}" type="datetimeFigureOut">
              <a:rPr lang="es-ES" smtClean="0"/>
              <a:t>08/12/2019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52A1E-C505-4AB2-AC73-71A6165D145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8598-9201-4EFB-B989-DCBFE796EA2E}" type="datetimeFigureOut">
              <a:rPr lang="es-ES" smtClean="0"/>
              <a:t>08/12/2019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52A1E-C505-4AB2-AC73-71A6165D145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8598-9201-4EFB-B989-DCBFE796EA2E}" type="datetimeFigureOut">
              <a:rPr lang="es-ES" smtClean="0"/>
              <a:t>08/12/2019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52A1E-C505-4AB2-AC73-71A6165D145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8598-9201-4EFB-B989-DCBFE796EA2E}" type="datetimeFigureOut">
              <a:rPr lang="es-ES" smtClean="0"/>
              <a:t>08/12/2019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52A1E-C505-4AB2-AC73-71A6165D145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8598-9201-4EFB-B989-DCBFE796EA2E}" type="datetimeFigureOut">
              <a:rPr lang="es-ES" smtClean="0"/>
              <a:t>08/12/2019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52A1E-C505-4AB2-AC73-71A6165D145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8598-9201-4EFB-B989-DCBFE796EA2E}" type="datetimeFigureOut">
              <a:rPr lang="es-ES" smtClean="0"/>
              <a:t>08/12/2019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52A1E-C505-4AB2-AC73-71A6165D145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28598-9201-4EFB-B989-DCBFE796EA2E}" type="datetimeFigureOut">
              <a:rPr lang="es-ES" smtClean="0"/>
              <a:t>08/12/2019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52A1E-C505-4AB2-AC73-71A6165D1451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143116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es-ES" sz="5400" b="1" dirty="0" smtClean="0">
                <a:solidFill>
                  <a:schemeClr val="accent6">
                    <a:lumMod val="75000"/>
                  </a:schemeClr>
                </a:solidFill>
                <a:latin typeface="Goudy Stout" pitchFamily="18" charset="0"/>
              </a:rPr>
              <a:t>J</a:t>
            </a:r>
            <a:r>
              <a:rPr lang="es-ES" sz="5400" b="1" dirty="0" smtClean="0">
                <a:solidFill>
                  <a:schemeClr val="accent5">
                    <a:lumMod val="75000"/>
                  </a:schemeClr>
                </a:solidFill>
                <a:latin typeface="Goudy Stout" pitchFamily="18" charset="0"/>
              </a:rPr>
              <a:t>U</a:t>
            </a:r>
            <a:r>
              <a:rPr lang="es-ES" sz="5400" b="1" dirty="0" smtClean="0">
                <a:solidFill>
                  <a:schemeClr val="accent4">
                    <a:lumMod val="75000"/>
                  </a:schemeClr>
                </a:solidFill>
                <a:latin typeface="Goudy Stout" pitchFamily="18" charset="0"/>
              </a:rPr>
              <a:t>G</a:t>
            </a:r>
            <a:r>
              <a:rPr lang="es-ES" sz="5400" b="1" dirty="0" smtClean="0">
                <a:solidFill>
                  <a:schemeClr val="accent3">
                    <a:lumMod val="75000"/>
                  </a:schemeClr>
                </a:solidFill>
                <a:latin typeface="Goudy Stout" pitchFamily="18" charset="0"/>
              </a:rPr>
              <a:t>U</a:t>
            </a:r>
            <a:r>
              <a:rPr lang="es-ES" sz="5400" b="1" dirty="0" smtClean="0">
                <a:solidFill>
                  <a:schemeClr val="accent2">
                    <a:lumMod val="75000"/>
                  </a:schemeClr>
                </a:solidFill>
                <a:latin typeface="Goudy Stout" pitchFamily="18" charset="0"/>
              </a:rPr>
              <a:t>E</a:t>
            </a:r>
            <a:r>
              <a:rPr lang="es-ES" sz="5400" b="1" dirty="0" smtClean="0">
                <a:solidFill>
                  <a:schemeClr val="accent1">
                    <a:lumMod val="75000"/>
                  </a:schemeClr>
                </a:solidFill>
                <a:latin typeface="Goudy Stout" pitchFamily="18" charset="0"/>
              </a:rPr>
              <a:t>T</a:t>
            </a:r>
            <a:r>
              <a:rPr lang="es-ES" sz="5400" b="1" dirty="0" smtClean="0">
                <a:solidFill>
                  <a:srgbClr val="FF0000"/>
                </a:solidFill>
                <a:latin typeface="Goudy Stout" pitchFamily="18" charset="0"/>
              </a:rPr>
              <a:t>E</a:t>
            </a:r>
            <a:r>
              <a:rPr lang="es-ES" sz="5400" b="1" dirty="0" smtClean="0">
                <a:solidFill>
                  <a:schemeClr val="bg2">
                    <a:lumMod val="50000"/>
                  </a:schemeClr>
                </a:solidFill>
                <a:latin typeface="Goudy Stout" pitchFamily="18" charset="0"/>
              </a:rPr>
              <a:t>R</a:t>
            </a:r>
            <a:r>
              <a:rPr lang="es-ES" sz="5400" b="1" dirty="0" smtClean="0">
                <a:solidFill>
                  <a:srgbClr val="00B0F0"/>
                </a:solidFill>
                <a:latin typeface="Goudy Stout" pitchFamily="18" charset="0"/>
              </a:rPr>
              <a:t>I</a:t>
            </a:r>
            <a:r>
              <a:rPr lang="es-ES" sz="5400" b="1" dirty="0" smtClean="0">
                <a:solidFill>
                  <a:srgbClr val="00B050"/>
                </a:solidFill>
                <a:latin typeface="Goudy Stout" pitchFamily="18" charset="0"/>
              </a:rPr>
              <a:t>A</a:t>
            </a:r>
            <a:endParaRPr lang="es-ES" sz="5400" b="1" dirty="0">
              <a:solidFill>
                <a:srgbClr val="00B050"/>
              </a:solidFill>
              <a:latin typeface="Goudy Stout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18</TotalTime>
  <Words>1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JUGUETERIA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JUGUETERIA</dc:title>
  <dc:creator>prensa</dc:creator>
  <cp:lastModifiedBy>prensa</cp:lastModifiedBy>
  <cp:revision>2</cp:revision>
  <dcterms:created xsi:type="dcterms:W3CDTF">2019-12-08T11:16:04Z</dcterms:created>
  <dcterms:modified xsi:type="dcterms:W3CDTF">2019-12-08T11:35:03Z</dcterms:modified>
</cp:coreProperties>
</file>