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8" r:id="rId8"/>
    <p:sldId id="269" r:id="rId9"/>
    <p:sldId id="270" r:id="rId10"/>
    <p:sldId id="271" r:id="rId11"/>
    <p:sldId id="262" r:id="rId12"/>
    <p:sldId id="263" r:id="rId13"/>
    <p:sldId id="260"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0F090D9-3562-4130-A3E9-70BC137A54FB}" type="datetimeFigureOut">
              <a:rPr lang="es-AR" smtClean="0"/>
              <a:pPr/>
              <a:t>10/11/2015</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AD9F6C1-06A3-4FC4-B6EF-A0D4089FABF9}"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090D9-3562-4130-A3E9-70BC137A54FB}" type="datetimeFigureOut">
              <a:rPr lang="es-AR" smtClean="0"/>
              <a:pPr/>
              <a:t>10/11/2015</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9F6C1-06A3-4FC4-B6EF-A0D4089FABF9}"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692696"/>
            <a:ext cx="7772400" cy="1470025"/>
          </a:xfrm>
        </p:spPr>
        <p:txBody>
          <a:bodyPr/>
          <a:lstStyle/>
          <a:p>
            <a:r>
              <a:rPr lang="es-AR" dirty="0" smtClean="0"/>
              <a:t>Trabajo expositor para Jóvenes y Memoria.</a:t>
            </a:r>
            <a:endParaRPr lang="es-AR" dirty="0"/>
          </a:p>
        </p:txBody>
      </p:sp>
      <p:sp>
        <p:nvSpPr>
          <p:cNvPr id="3" name="2 Subtítulo"/>
          <p:cNvSpPr>
            <a:spLocks noGrp="1"/>
          </p:cNvSpPr>
          <p:nvPr>
            <p:ph type="subTitle" idx="1"/>
          </p:nvPr>
        </p:nvSpPr>
        <p:spPr>
          <a:xfrm>
            <a:off x="755576" y="2780928"/>
            <a:ext cx="7344816" cy="2448272"/>
          </a:xfrm>
        </p:spPr>
        <p:txBody>
          <a:bodyPr>
            <a:normAutofit fontScale="92500" lnSpcReduction="10000"/>
          </a:bodyPr>
          <a:lstStyle/>
          <a:p>
            <a:r>
              <a:rPr lang="es-AR" b="1" u="sng" dirty="0" smtClean="0">
                <a:solidFill>
                  <a:schemeClr val="tx1"/>
                </a:solidFill>
              </a:rPr>
              <a:t>E.E.S N°5</a:t>
            </a:r>
          </a:p>
          <a:p>
            <a:r>
              <a:rPr lang="es-AR" b="1" u="sng" dirty="0" smtClean="0">
                <a:solidFill>
                  <a:schemeClr val="tx1"/>
                </a:solidFill>
              </a:rPr>
              <a:t>Tema a exponer</a:t>
            </a:r>
            <a:r>
              <a:rPr lang="es-AR" dirty="0" smtClean="0">
                <a:solidFill>
                  <a:schemeClr val="tx1"/>
                </a:solidFill>
              </a:rPr>
              <a:t>: “En busca de una verdadera identidad” </a:t>
            </a:r>
          </a:p>
          <a:p>
            <a:r>
              <a:rPr lang="es-AR" b="1" u="sng" dirty="0" smtClean="0">
                <a:solidFill>
                  <a:schemeClr val="tx1"/>
                </a:solidFill>
              </a:rPr>
              <a:t>Expositores</a:t>
            </a:r>
            <a:r>
              <a:rPr lang="es-AR" dirty="0" smtClean="0">
                <a:solidFill>
                  <a:schemeClr val="tx1"/>
                </a:solidFill>
              </a:rPr>
              <a:t>: Cánepa Emanuel, López Karen, Rodríguez Sofía.</a:t>
            </a:r>
          </a:p>
          <a:p>
            <a:endParaRPr lang="es-AR" b="1" dirty="0" smtClean="0">
              <a:solidFill>
                <a:schemeClr val="tx1"/>
              </a:solidFill>
            </a:endParaRPr>
          </a:p>
          <a:p>
            <a:endParaRPr lang="es-A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44824"/>
            <a:ext cx="8229600" cy="4320480"/>
          </a:xfrm>
        </p:spPr>
        <p:txBody>
          <a:bodyPr/>
          <a:lstStyle/>
          <a:p>
            <a:r>
              <a:rPr lang="es-AR" dirty="0" smtClean="0"/>
              <a:t>*Se hereda por vía materna, sin aporte genético paterno.</a:t>
            </a:r>
            <a:br>
              <a:rPr lang="es-AR" dirty="0" smtClean="0"/>
            </a:br>
            <a:r>
              <a:rPr lang="es-AR" dirty="0" smtClean="0"/>
              <a:t>* Es utilizado para establecer pertenencia a familias. </a:t>
            </a:r>
            <a:endParaRPr lang="es-AR" dirty="0"/>
          </a:p>
        </p:txBody>
      </p:sp>
      <p:sp>
        <p:nvSpPr>
          <p:cNvPr id="4" name="3 Rectángulo"/>
          <p:cNvSpPr/>
          <p:nvPr/>
        </p:nvSpPr>
        <p:spPr>
          <a:xfrm>
            <a:off x="0" y="476672"/>
            <a:ext cx="8928534" cy="923330"/>
          </a:xfrm>
          <a:prstGeom prst="rect">
            <a:avLst/>
          </a:prstGeom>
          <a:noFill/>
        </p:spPr>
        <p:txBody>
          <a:bodyPr wrap="none" lIns="91440" tIns="45720" rIns="91440" bIns="45720">
            <a:spAutoFit/>
          </a:bodyPr>
          <a:lstStyle/>
          <a:p>
            <a:pPr algn="ctr"/>
            <a:r>
              <a:rPr lang="es-E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¿Qué es el ADN mitocondrial? </a:t>
            </a:r>
            <a:endParaRPr lang="es-E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¿Qué es un Banco de datos de perfiles genéticos?</a:t>
            </a:r>
            <a:endParaRPr lang="es-AR" dirty="0"/>
          </a:p>
        </p:txBody>
      </p:sp>
      <p:sp>
        <p:nvSpPr>
          <p:cNvPr id="3" name="2 Marcador de contenido"/>
          <p:cNvSpPr>
            <a:spLocks noGrp="1"/>
          </p:cNvSpPr>
          <p:nvPr>
            <p:ph idx="1"/>
          </p:nvPr>
        </p:nvSpPr>
        <p:spPr>
          <a:xfrm>
            <a:off x="395536" y="1844824"/>
            <a:ext cx="8229600" cy="4525963"/>
          </a:xfrm>
        </p:spPr>
        <p:txBody>
          <a:bodyPr>
            <a:normAutofit/>
          </a:bodyPr>
          <a:lstStyle/>
          <a:p>
            <a:r>
              <a:rPr lang="es-AR" dirty="0" smtClean="0"/>
              <a:t>Colecciona información de secuencias genéticas o tejidos humanos.</a:t>
            </a:r>
          </a:p>
          <a:p>
            <a:pPr>
              <a:buNone/>
            </a:pPr>
            <a:r>
              <a:rPr lang="es-AR" dirty="0" smtClean="0"/>
              <a:t>Se dividen en dos categorías: </a:t>
            </a:r>
          </a:p>
          <a:p>
            <a:pPr marL="514350" indent="-514350">
              <a:buNone/>
            </a:pPr>
            <a:r>
              <a:rPr lang="es-AR" dirty="0" smtClean="0"/>
              <a:t> *Los de perfiles genéticos para identificación o filiación de personas</a:t>
            </a:r>
          </a:p>
          <a:p>
            <a:pPr marL="514350" indent="-514350">
              <a:buNone/>
            </a:pPr>
            <a:r>
              <a:rPr lang="es-AR" dirty="0" smtClean="0"/>
              <a:t>* Los destinados a estudios científicos médicos, donde se almacenan muestras de ADN junto con sus historias clínicas y de vida.</a:t>
            </a:r>
            <a:endParaRPr lang="es-A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Users\Alumno\Downloads\Huellas-640x280.jpg"/>
          <p:cNvPicPr>
            <a:picLocks noChangeAspect="1" noChangeArrowheads="1"/>
          </p:cNvPicPr>
          <p:nvPr/>
        </p:nvPicPr>
        <p:blipFill>
          <a:blip r:embed="rId2" cstate="print"/>
          <a:srcRect/>
          <a:stretch>
            <a:fillRect/>
          </a:stretch>
        </p:blipFill>
        <p:spPr bwMode="auto">
          <a:xfrm rot="20761326">
            <a:off x="3666988" y="592528"/>
            <a:ext cx="5232708" cy="2664296"/>
          </a:xfrm>
          <a:prstGeom prst="rect">
            <a:avLst/>
          </a:prstGeom>
          <a:noFill/>
        </p:spPr>
      </p:pic>
      <p:pic>
        <p:nvPicPr>
          <p:cNvPr id="2050" name="Picture 2" descr="C:\Users\Alumno\Downloads\1_-_mirta__baravalle_-_foto_apel.jpg"/>
          <p:cNvPicPr>
            <a:picLocks noChangeAspect="1" noChangeArrowheads="1"/>
          </p:cNvPicPr>
          <p:nvPr/>
        </p:nvPicPr>
        <p:blipFill>
          <a:blip r:embed="rId3" cstate="print"/>
          <a:srcRect/>
          <a:stretch>
            <a:fillRect/>
          </a:stretch>
        </p:blipFill>
        <p:spPr bwMode="auto">
          <a:xfrm rot="21237637">
            <a:off x="337758" y="190960"/>
            <a:ext cx="3979750" cy="6630454"/>
          </a:xfrm>
          <a:prstGeom prst="rect">
            <a:avLst/>
          </a:prstGeom>
          <a:noFill/>
        </p:spPr>
      </p:pic>
      <p:pic>
        <p:nvPicPr>
          <p:cNvPr id="2051" name="Picture 3" descr="C:\Users\Alumno\Downloads\banco-genetico.jpg"/>
          <p:cNvPicPr>
            <a:picLocks noChangeAspect="1" noChangeArrowheads="1"/>
          </p:cNvPicPr>
          <p:nvPr/>
        </p:nvPicPr>
        <p:blipFill>
          <a:blip r:embed="rId4" cstate="print"/>
          <a:srcRect/>
          <a:stretch>
            <a:fillRect/>
          </a:stretch>
        </p:blipFill>
        <p:spPr bwMode="auto">
          <a:xfrm>
            <a:off x="0" y="0"/>
            <a:ext cx="5778776" cy="2520280"/>
          </a:xfrm>
          <a:prstGeom prst="rect">
            <a:avLst/>
          </a:prstGeom>
          <a:noFill/>
        </p:spPr>
      </p:pic>
      <p:pic>
        <p:nvPicPr>
          <p:cNvPr id="2053" name="Picture 5" descr="C:\Users\Alumno\Downloads\newborn-crying-adn.png"/>
          <p:cNvPicPr>
            <a:picLocks noChangeAspect="1" noChangeArrowheads="1"/>
          </p:cNvPicPr>
          <p:nvPr/>
        </p:nvPicPr>
        <p:blipFill>
          <a:blip r:embed="rId5" cstate="print"/>
          <a:srcRect/>
          <a:stretch>
            <a:fillRect/>
          </a:stretch>
        </p:blipFill>
        <p:spPr bwMode="auto">
          <a:xfrm rot="21175901">
            <a:off x="3885372" y="3058821"/>
            <a:ext cx="5062461" cy="350100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normAutofit/>
          </a:bodyPr>
          <a:lstStyle/>
          <a:p>
            <a:r>
              <a:rPr lang="es-AR" u="sng" dirty="0" smtClean="0"/>
              <a:t>Con este proyecto se pretende: </a:t>
            </a:r>
            <a:endParaRPr lang="es-AR" dirty="0"/>
          </a:p>
        </p:txBody>
      </p:sp>
      <p:sp>
        <p:nvSpPr>
          <p:cNvPr id="3" name="2 Marcador de contenido"/>
          <p:cNvSpPr>
            <a:spLocks noGrp="1"/>
          </p:cNvSpPr>
          <p:nvPr>
            <p:ph idx="1"/>
          </p:nvPr>
        </p:nvSpPr>
        <p:spPr>
          <a:xfrm>
            <a:off x="0" y="1600200"/>
            <a:ext cx="9144000" cy="4997152"/>
          </a:xfrm>
        </p:spPr>
        <p:txBody>
          <a:bodyPr>
            <a:normAutofit/>
          </a:bodyPr>
          <a:lstStyle/>
          <a:p>
            <a:pPr algn="just">
              <a:buNone/>
            </a:pPr>
            <a:r>
              <a:rPr lang="es-AR" dirty="0"/>
              <a:t>Q</a:t>
            </a:r>
            <a:r>
              <a:rPr lang="es-AR" dirty="0" smtClean="0"/>
              <a:t>ue los jóvenes : </a:t>
            </a:r>
          </a:p>
          <a:p>
            <a:pPr algn="just">
              <a:buNone/>
            </a:pPr>
            <a:r>
              <a:rPr lang="es-AR" dirty="0" smtClean="0"/>
              <a:t>*sientan la necesidad de informarse acerca de la última dictadura militar y sus consecuencias. </a:t>
            </a:r>
          </a:p>
          <a:p>
            <a:pPr algn="just">
              <a:buNone/>
            </a:pPr>
            <a:r>
              <a:rPr lang="es-AR" dirty="0" smtClean="0"/>
              <a:t>* desarrollen un espíritu critico ante las situaciones que ocurren en la sociedad.</a:t>
            </a:r>
          </a:p>
          <a:p>
            <a:pPr algn="just">
              <a:buNone/>
            </a:pPr>
            <a:r>
              <a:rPr lang="es-AR" dirty="0" smtClean="0"/>
              <a:t>*se puedan aferrar al sentido de pertenencia del lugar donde viven. </a:t>
            </a:r>
          </a:p>
          <a:p>
            <a:pPr algn="just">
              <a:buNone/>
            </a:pPr>
            <a:r>
              <a:rPr lang="es-AR" dirty="0" smtClean="0"/>
              <a:t>*Sientan que este trabajo no fue solo una actividad escolar, si no una enseñanza de vida. </a:t>
            </a:r>
          </a:p>
          <a:p>
            <a:endParaRPr lang="es-A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umno\Downloads\casado_argentinien-demo.jpg"/>
          <p:cNvPicPr>
            <a:picLocks noChangeAspect="1" noChangeArrowheads="1"/>
          </p:cNvPicPr>
          <p:nvPr/>
        </p:nvPicPr>
        <p:blipFill>
          <a:blip r:embed="rId2" cstate="print">
            <a:lum contrast="7000"/>
          </a:blip>
          <a:srcRect/>
          <a:stretch>
            <a:fillRect/>
          </a:stretch>
        </p:blipFill>
        <p:spPr bwMode="auto">
          <a:xfrm>
            <a:off x="0" y="1412776"/>
            <a:ext cx="9144000" cy="5458036"/>
          </a:xfrm>
          <a:prstGeom prst="rect">
            <a:avLst/>
          </a:prstGeom>
          <a:noFill/>
        </p:spPr>
      </p:pic>
      <p:sp>
        <p:nvSpPr>
          <p:cNvPr id="2" name="1 Título"/>
          <p:cNvSpPr>
            <a:spLocks noGrp="1"/>
          </p:cNvSpPr>
          <p:nvPr>
            <p:ph type="title"/>
          </p:nvPr>
        </p:nvSpPr>
        <p:spPr>
          <a:xfrm>
            <a:off x="395536" y="332656"/>
            <a:ext cx="8229600" cy="810344"/>
          </a:xfrm>
        </p:spPr>
        <p:txBody>
          <a:bodyPr>
            <a:noAutofit/>
          </a:bodyPr>
          <a:lstStyle/>
          <a:p>
            <a:r>
              <a:rPr lang="es-AR" sz="4800" b="1" dirty="0" smtClean="0"/>
              <a:t>“ En busca de una verdadera identidad”</a:t>
            </a:r>
            <a:endParaRPr lang="es-AR" sz="4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contenido"/>
          <p:cNvSpPr>
            <a:spLocks noGrp="1"/>
          </p:cNvSpPr>
          <p:nvPr>
            <p:ph type="title"/>
          </p:nvPr>
        </p:nvSpPr>
        <p:spPr>
          <a:xfrm>
            <a:off x="457200" y="274638"/>
            <a:ext cx="8229600" cy="5962650"/>
          </a:xfrm>
        </p:spPr>
        <p:txBody>
          <a:bodyPr/>
          <a:lstStyle/>
          <a:p>
            <a:pPr algn="l"/>
            <a:r>
              <a:rPr lang="es-AR" dirty="0" smtClean="0"/>
              <a:t>Área: Identidades</a:t>
            </a:r>
            <a:br>
              <a:rPr lang="es-AR" dirty="0" smtClean="0"/>
            </a:br>
            <a:r>
              <a:rPr lang="es-AR" dirty="0" smtClean="0"/>
              <a:t>Eje: Prueba genética para demostrar identidades. </a:t>
            </a:r>
            <a:br>
              <a:rPr lang="es-AR" dirty="0" smtClean="0"/>
            </a:br>
            <a:r>
              <a:rPr lang="es-AR" dirty="0" smtClean="0"/>
              <a:t>Soporte elegido para la producción final: Libro y audiovisual. </a:t>
            </a:r>
            <a:endParaRPr lang="es-A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9144000" cy="6858000"/>
          </a:xfrm>
        </p:spPr>
        <p:txBody>
          <a:bodyPr/>
          <a:lstStyle/>
          <a:p>
            <a:pPr algn="ctr">
              <a:buNone/>
            </a:pPr>
            <a:r>
              <a:rPr lang="es-AR" dirty="0" smtClean="0"/>
              <a:t>      </a:t>
            </a:r>
          </a:p>
          <a:p>
            <a:pPr algn="ctr">
              <a:buNone/>
            </a:pPr>
            <a:r>
              <a:rPr lang="es-AR" dirty="0" smtClean="0"/>
              <a:t>		</a:t>
            </a:r>
          </a:p>
          <a:p>
            <a:pPr algn="ctr">
              <a:buNone/>
            </a:pPr>
            <a:endParaRPr lang="es-AR" dirty="0" smtClean="0"/>
          </a:p>
          <a:p>
            <a:pPr algn="ctr">
              <a:buNone/>
            </a:pPr>
            <a:endParaRPr lang="es-AR" dirty="0" smtClean="0"/>
          </a:p>
          <a:p>
            <a:pPr algn="ctr">
              <a:buNone/>
            </a:pPr>
            <a:r>
              <a:rPr lang="es-AR" dirty="0" smtClean="0"/>
              <a:t>	Este proyecto consiste en como las Abuelas de Plaza de Mayo recorrieron el mundo buscando científicos para  así poder encontrar la identidad de los bebes apropiados clandestinamente durante la última dictadura.</a:t>
            </a:r>
          </a:p>
          <a:p>
            <a:pPr>
              <a:buNone/>
            </a:pPr>
            <a:endParaRPr lang="es-A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rot="20730358">
            <a:off x="1178297" y="2230880"/>
            <a:ext cx="6784101" cy="1938992"/>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A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Como </a:t>
            </a:r>
            <a:r>
              <a:rPr lang="es-AR" sz="6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surgió</a:t>
            </a:r>
            <a:r>
              <a:rPr lang="es-AR"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la idea? </a:t>
            </a:r>
            <a:endParaRPr lang="es-A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962674"/>
          </a:xfrm>
        </p:spPr>
        <p:txBody>
          <a:bodyPr/>
          <a:lstStyle/>
          <a:p>
            <a:pPr algn="l"/>
            <a:r>
              <a:rPr lang="es-AR" u="sng" dirty="0" smtClean="0"/>
              <a:t>Abuelas en busca de la verdad:</a:t>
            </a:r>
            <a:br>
              <a:rPr lang="es-AR" u="sng" dirty="0" smtClean="0"/>
            </a:br>
            <a:r>
              <a:rPr lang="es-AR" u="sng" dirty="0" smtClean="0"/>
              <a:t/>
            </a:r>
            <a:br>
              <a:rPr lang="es-AR" u="sng" dirty="0" smtClean="0"/>
            </a:br>
            <a:r>
              <a:rPr lang="es-AR" dirty="0" smtClean="0"/>
              <a:t>*En 1983 solicitaron ayuda a las Asociación americana para el Avance de la Ciencia.</a:t>
            </a:r>
            <a:br>
              <a:rPr lang="es-AR" dirty="0" smtClean="0"/>
            </a:br>
            <a:r>
              <a:rPr lang="es-AR" dirty="0" smtClean="0"/>
              <a:t>*Fueron atendidas por la Dra. Mary Claire King</a:t>
            </a:r>
            <a:endParaRPr lang="es-AR" u="sng"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22714"/>
          </a:xfrm>
        </p:spPr>
        <p:txBody>
          <a:bodyPr/>
          <a:lstStyle/>
          <a:p>
            <a:r>
              <a:rPr lang="es-AR" dirty="0" smtClean="0"/>
              <a:t>* La Dra. llego a la conclusión de que la metodología mas adecuada es el análisis STR del ADNmt</a:t>
            </a:r>
            <a:endParaRPr lang="es-A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52736"/>
            <a:ext cx="8229600" cy="5040560"/>
          </a:xfrm>
        </p:spPr>
        <p:txBody>
          <a:bodyPr/>
          <a:lstStyle/>
          <a:p>
            <a:r>
              <a:rPr lang="es-AR" dirty="0" smtClean="0"/>
              <a:t>* Los STR (del ingles, Short Tándem Repeats) son micro satélites, elementos repetitivos cortos que </a:t>
            </a:r>
            <a:r>
              <a:rPr lang="es-AR" dirty="0" smtClean="0"/>
              <a:t>contienen </a:t>
            </a:r>
            <a:r>
              <a:rPr lang="es-AR" dirty="0" smtClean="0"/>
              <a:t>3 a 7 pares de bases de ADN y están distribuidos en todo el genoma humano.</a:t>
            </a:r>
            <a:endParaRPr lang="es-AR" dirty="0"/>
          </a:p>
        </p:txBody>
      </p:sp>
      <p:sp>
        <p:nvSpPr>
          <p:cNvPr id="4" name="3 Rectángulo"/>
          <p:cNvSpPr/>
          <p:nvPr/>
        </p:nvSpPr>
        <p:spPr>
          <a:xfrm>
            <a:off x="1015741" y="260648"/>
            <a:ext cx="7112525" cy="923330"/>
          </a:xfrm>
          <a:prstGeom prst="rect">
            <a:avLst/>
          </a:prstGeom>
          <a:noFill/>
        </p:spPr>
        <p:txBody>
          <a:bodyPr wrap="none" lIns="91440" tIns="45720" rIns="91440" bIns="45720">
            <a:spAutoFit/>
          </a:bodyPr>
          <a:lstStyle/>
          <a:p>
            <a:pPr algn="ctr"/>
            <a:r>
              <a:rPr lang="es-E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¿Que es el análisis STR?</a:t>
            </a:r>
            <a:endParaRPr lang="es-E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178698"/>
          </a:xfrm>
        </p:spPr>
        <p:txBody>
          <a:bodyPr/>
          <a:lstStyle/>
          <a:p>
            <a:r>
              <a:rPr lang="es-AR" dirty="0" smtClean="0"/>
              <a:t>Para la determinación de la paternidad se analizan secuencias “marcadoras” del ADN, </a:t>
            </a:r>
            <a:r>
              <a:rPr lang="es-AR" dirty="0" smtClean="0"/>
              <a:t>estas presentan </a:t>
            </a:r>
            <a:r>
              <a:rPr lang="es-AR" dirty="0" smtClean="0"/>
              <a:t>una alta variabilidad de individuo a individuo y permiten saber si esta coincide con la filiación. </a:t>
            </a:r>
            <a:endParaRPr lang="es-A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307</Words>
  <Application>Microsoft Office PowerPoint</Application>
  <PresentationFormat>Presentación en pantalla (4:3)</PresentationFormat>
  <Paragraphs>30</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Trabajo expositor para Jóvenes y Memoria.</vt:lpstr>
      <vt:lpstr>“ En busca de una verdadera identidad”</vt:lpstr>
      <vt:lpstr>Área: Identidades Eje: Prueba genética para demostrar identidades.  Soporte elegido para la producción final: Libro y audiovisual. </vt:lpstr>
      <vt:lpstr>Presentación de PowerPoint</vt:lpstr>
      <vt:lpstr>Presentación de PowerPoint</vt:lpstr>
      <vt:lpstr>Abuelas en busca de la verdad:  *En 1983 solicitaron ayuda a las Asociación americana para el Avance de la Ciencia. *Fueron atendidas por la Dra. Mary Claire King</vt:lpstr>
      <vt:lpstr>* La Dra. llego a la conclusión de que la metodología mas adecuada es el análisis STR del ADNmt</vt:lpstr>
      <vt:lpstr>* Los STR (del ingles, Short Tándem Repeats) son micro satélites, elementos repetitivos cortos que contienen 3 a 7 pares de bases de ADN y están distribuidos en todo el genoma humano.</vt:lpstr>
      <vt:lpstr>Para la determinación de la paternidad se analizan secuencias “marcadoras” del ADN, estas presentan una alta variabilidad de individuo a individuo y permiten saber si esta coincide con la filiación. </vt:lpstr>
      <vt:lpstr>*Se hereda por vía materna, sin aporte genético paterno. * Es utilizado para establecer pertenencia a familias. </vt:lpstr>
      <vt:lpstr>¿Qué es un Banco de datos de perfiles genéticos?</vt:lpstr>
      <vt:lpstr>Presentación de PowerPoint</vt:lpstr>
      <vt:lpstr>Con este proyecto se pretende: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 expositor para Jóvenes y Memoria.</dc:title>
  <dc:creator>Alumno</dc:creator>
  <cp:lastModifiedBy>Exo</cp:lastModifiedBy>
  <cp:revision>18</cp:revision>
  <dcterms:created xsi:type="dcterms:W3CDTF">2015-11-08T22:54:06Z</dcterms:created>
  <dcterms:modified xsi:type="dcterms:W3CDTF">2015-11-11T00:34:03Z</dcterms:modified>
</cp:coreProperties>
</file>