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72" r:id="rId13"/>
    <p:sldId id="273" r:id="rId14"/>
    <p:sldId id="268" r:id="rId15"/>
    <p:sldId id="274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4/18/2024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0B4AFE-B48C-2971-252E-46B3D2388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74437">
            <a:off x="2076757" y="1705909"/>
            <a:ext cx="7741602" cy="2681658"/>
          </a:xfrm>
        </p:spPr>
        <p:txBody>
          <a:bodyPr/>
          <a:lstStyle/>
          <a:p>
            <a:r>
              <a:rPr lang="es-US" sz="5400" dirty="0"/>
              <a:t>    Los sonidos de Malvinas</a:t>
            </a:r>
            <a:br>
              <a:rPr lang="es-US" sz="5400" dirty="0"/>
            </a:br>
            <a:r>
              <a:rPr lang="es-US" sz="5400" dirty="0"/>
              <a:t>     Recorren las calles</a:t>
            </a:r>
            <a:br>
              <a:rPr lang="es-US" sz="5400" dirty="0"/>
            </a:br>
            <a:r>
              <a:rPr lang="es-US" sz="5400" dirty="0"/>
              <a:t>             De Morón</a:t>
            </a:r>
          </a:p>
        </p:txBody>
      </p:sp>
    </p:spTree>
    <p:extLst>
      <p:ext uri="{BB962C8B-B14F-4D97-AF65-F5344CB8AC3E}">
        <p14:creationId xmlns:p14="http://schemas.microsoft.com/office/powerpoint/2010/main" xmlns="" val="1206256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7BB00268-C2B3-F56E-3B48-7552FD8D0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903" y="323819"/>
            <a:ext cx="9351817" cy="5193259"/>
          </a:xfrm>
        </p:spPr>
      </p:pic>
    </p:spTree>
    <p:extLst>
      <p:ext uri="{BB962C8B-B14F-4D97-AF65-F5344CB8AC3E}">
        <p14:creationId xmlns:p14="http://schemas.microsoft.com/office/powerpoint/2010/main" xmlns="" val="387370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FC02EA14-38E6-F2C4-D228-2CA5E0DBC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300" y="380257"/>
            <a:ext cx="8164284" cy="5446074"/>
          </a:xfrm>
        </p:spPr>
      </p:pic>
    </p:spTree>
    <p:extLst>
      <p:ext uri="{BB962C8B-B14F-4D97-AF65-F5344CB8AC3E}">
        <p14:creationId xmlns:p14="http://schemas.microsoft.com/office/powerpoint/2010/main" xmlns="" val="1996104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778C8A6E-F414-CB20-9DE7-3275F1AB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8150" y="391100"/>
            <a:ext cx="4886201" cy="5781593"/>
          </a:xfrm>
        </p:spPr>
      </p:pic>
    </p:spTree>
    <p:extLst>
      <p:ext uri="{BB962C8B-B14F-4D97-AF65-F5344CB8AC3E}">
        <p14:creationId xmlns:p14="http://schemas.microsoft.com/office/powerpoint/2010/main" xmlns="" val="1202519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5179268D-F340-121D-8123-AC3EFD4A60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19200"/>
            <a:ext cx="10058400" cy="4051300"/>
          </a:xfrm>
        </p:spPr>
      </p:pic>
    </p:spTree>
    <p:extLst>
      <p:ext uri="{BB962C8B-B14F-4D97-AF65-F5344CB8AC3E}">
        <p14:creationId xmlns:p14="http://schemas.microsoft.com/office/powerpoint/2010/main" xmlns="" val="420641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490C77A7-1A6A-816B-5C14-2C3655923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325" y="333994"/>
            <a:ext cx="8201475" cy="5665519"/>
          </a:xfrm>
        </p:spPr>
      </p:pic>
    </p:spTree>
    <p:extLst>
      <p:ext uri="{BB962C8B-B14F-4D97-AF65-F5344CB8AC3E}">
        <p14:creationId xmlns:p14="http://schemas.microsoft.com/office/powerpoint/2010/main" xmlns="" val="4173055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63A4AD21-0D4E-3836-0E08-28F1CEAE4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412" y="484632"/>
            <a:ext cx="8127175" cy="5387770"/>
          </a:xfrm>
        </p:spPr>
      </p:pic>
    </p:spTree>
    <p:extLst>
      <p:ext uri="{BB962C8B-B14F-4D97-AF65-F5344CB8AC3E}">
        <p14:creationId xmlns:p14="http://schemas.microsoft.com/office/powerpoint/2010/main" xmlns="" val="3838153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276297C3-0309-5D3D-60E3-9D75EAF33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342" y="336190"/>
            <a:ext cx="8185315" cy="5514881"/>
          </a:xfrm>
        </p:spPr>
      </p:pic>
    </p:spTree>
    <p:extLst>
      <p:ext uri="{BB962C8B-B14F-4D97-AF65-F5344CB8AC3E}">
        <p14:creationId xmlns:p14="http://schemas.microsoft.com/office/powerpoint/2010/main" xmlns="" val="140855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08C880-B71D-D6B7-FCDC-1194D774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8174" y="-457694"/>
            <a:ext cx="2761015" cy="11729634"/>
          </a:xfrm>
        </p:spPr>
        <p:txBody>
          <a:bodyPr/>
          <a:lstStyle/>
          <a:p>
            <a:r>
              <a:rPr lang="es-US"/>
              <a:t>                            </a:t>
            </a:r>
            <a:r>
              <a:rPr lang="es-US" dirty="0" err="1"/>
              <a:t>E.e.s</a:t>
            </a:r>
            <a:r>
              <a:rPr lang="es-US" dirty="0"/>
              <a:t>. n°59</a:t>
            </a:r>
          </a:p>
        </p:txBody>
      </p:sp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9C2E74BE-D1A6-0130-B154-74CEA5295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734" y="383474"/>
            <a:ext cx="7879772" cy="5714999"/>
          </a:xfrm>
        </p:spPr>
      </p:pic>
    </p:spTree>
    <p:extLst>
      <p:ext uri="{BB962C8B-B14F-4D97-AF65-F5344CB8AC3E}">
        <p14:creationId xmlns:p14="http://schemas.microsoft.com/office/powerpoint/2010/main" xmlns="" val="191716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0159BF2B-1E05-7BB7-AACD-B06E6329F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078" y="828799"/>
            <a:ext cx="9017825" cy="4985162"/>
          </a:xfrm>
        </p:spPr>
      </p:pic>
    </p:spTree>
    <p:extLst>
      <p:ext uri="{BB962C8B-B14F-4D97-AF65-F5344CB8AC3E}">
        <p14:creationId xmlns:p14="http://schemas.microsoft.com/office/powerpoint/2010/main" xmlns="" val="125913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2C92E4-4CB3-FE99-42C9-2D5E2B92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B508B130-42E2-7C5F-8F2E-067845120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150" y="701387"/>
            <a:ext cx="8300357" cy="5455226"/>
          </a:xfrm>
        </p:spPr>
      </p:pic>
    </p:spTree>
    <p:extLst>
      <p:ext uri="{BB962C8B-B14F-4D97-AF65-F5344CB8AC3E}">
        <p14:creationId xmlns:p14="http://schemas.microsoft.com/office/powerpoint/2010/main" xmlns="" val="39805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xmlns="" id="{4060C493-FDC4-BB05-013E-17F9D9AF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72" y="137152"/>
            <a:ext cx="9903526" cy="5800509"/>
          </a:xfrm>
          <a:prstGeom prst="rect">
            <a:avLst/>
          </a:prstGeom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xmlns="" id="{95D10872-B079-4069-74DA-EC6CC57D0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356452" flipH="1">
            <a:off x="408214" y="2318578"/>
            <a:ext cx="3923695" cy="4051300"/>
          </a:xfrm>
        </p:spPr>
      </p:pic>
    </p:spTree>
    <p:extLst>
      <p:ext uri="{BB962C8B-B14F-4D97-AF65-F5344CB8AC3E}">
        <p14:creationId xmlns:p14="http://schemas.microsoft.com/office/powerpoint/2010/main" xmlns="" val="149638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F3541239-A6A4-0CBE-0F20-F74745C99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680" y="484632"/>
            <a:ext cx="9590640" cy="563858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8039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>
            <a:extLst>
              <a:ext uri="{FF2B5EF4-FFF2-40B4-BE49-F238E27FC236}">
                <a16:creationId xmlns:a16="http://schemas.microsoft.com/office/drawing/2014/main" xmlns="" id="{6B44D20E-578B-F886-1C8D-1CCBA417D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616" y="484632"/>
            <a:ext cx="8895449" cy="5203431"/>
          </a:xfr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xmlns="" id="{913561F1-A0FB-2251-7D04-96EEA21CC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67" y="4181104"/>
            <a:ext cx="4708446" cy="24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47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6A75D42A-FFE8-4A3D-376C-568D125A2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857" y="449996"/>
            <a:ext cx="9030274" cy="5384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2288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xmlns="" id="{7320841B-EEFB-8BE6-DF31-68206F1E8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6048" y="219444"/>
            <a:ext cx="10058400" cy="4544581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1312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6DC5D1-0ECC-DCBA-4E01-586609CA4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xmlns="" id="{BF5199A9-C0B3-7A88-CE11-10AAB6FAF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05" y="299080"/>
            <a:ext cx="10058400" cy="5888736"/>
          </a:xfrm>
        </p:spPr>
      </p:pic>
    </p:spTree>
    <p:extLst>
      <p:ext uri="{BB962C8B-B14F-4D97-AF65-F5344CB8AC3E}">
        <p14:creationId xmlns:p14="http://schemas.microsoft.com/office/powerpoint/2010/main" xmlns="" val="1030533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Personalizado</PresentationFormat>
  <Paragraphs>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Letras en madera</vt:lpstr>
      <vt:lpstr>    Los sonidos de Malvinas      Recorren las calles              De Morón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                            E.e.s. n°59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Malvinas</dc:title>
  <dc:creator>Paola Reta</dc:creator>
  <cp:lastModifiedBy>jovenes</cp:lastModifiedBy>
  <cp:revision>16</cp:revision>
  <dcterms:created xsi:type="dcterms:W3CDTF">2023-11-23T03:51:59Z</dcterms:created>
  <dcterms:modified xsi:type="dcterms:W3CDTF">2024-04-18T16:00:23Z</dcterms:modified>
</cp:coreProperties>
</file>