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</p:sldIdLst>
  <p:sldSz cx="12192000" cy="6858000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" clrIdx="0">
    <p:extLst>
      <p:ext uri="{19B8F6BF-5375-455C-9EA6-DF929625EA0E}">
        <p15:presenceInfo xmlns:p15="http://schemas.microsoft.com/office/powerpoint/2012/main" userId="Usuari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36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2T19:19:10.352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047533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9418057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625250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987100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24333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3860250"/>
      </p:ext>
    </p:extLst>
  </p:cSld>
  <p:clrMapOvr>
    <a:masterClrMapping/>
  </p:clrMapOvr>
  <p:transition spd="slow" advClick="0" advTm="5000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257933"/>
      </p:ext>
    </p:extLst>
  </p:cSld>
  <p:clrMapOvr>
    <a:masterClrMapping/>
  </p:clrMapOvr>
  <p:transition spd="slow" advClick="0" advTm="5000">
    <p:wip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891155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515665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1523623"/>
      </p:ext>
    </p:extLst>
  </p:cSld>
  <p:clrMapOvr>
    <a:masterClrMapping/>
  </p:clrMapOvr>
  <p:transition spd="slow" advClick="0" advTm="5000">
    <p:wipe/>
  </p:transition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9644887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84F68C5-7FA7-46CB-A92C-B52D14669465}" type="datetimeFigureOut">
              <a:rPr lang="es-ES" smtClean="0"/>
              <a:t>12/11/2018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5FAC8A-0A10-4535-AE28-A14FA2CD20D3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381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 advClick="0" advTm="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ENCUENTROS POR LA DIVERSIDAD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Pigüé </a:t>
            </a:r>
          </a:p>
          <a:p>
            <a:r>
              <a:rPr lang="es-ES" dirty="0" smtClean="0"/>
              <a:t>2016 – 2017 – 2018 </a:t>
            </a:r>
            <a:endParaRPr lang="es-ES" dirty="0"/>
          </a:p>
        </p:txBody>
      </p:sp>
      <p:pic>
        <p:nvPicPr>
          <p:cNvPr id="4" name="4 Non Blondes - Whats 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167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0261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2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6693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8645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2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1898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-20171215-WA0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8" y="0"/>
            <a:ext cx="10309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58479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3248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0585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35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8860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71217_2006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2028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1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1139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701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NO (1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7435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9098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2708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7951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312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6791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3120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486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hatsApp Image 2017-12-18 at 17.02.22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76923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1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1641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alter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0"/>
            <a:ext cx="1026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7208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hatsApp Image 2018-11-12 at 00.52.12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176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WhatsApp Image 2018-11-12 at 00.52.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0"/>
            <a:ext cx="10367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96726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 El Refugi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463"/>
            <a:ext cx="12192000" cy="580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5425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9138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1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9244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5158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8301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1593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SC_21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71885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Violet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Distintivo</Template>
  <TotalTime>60</TotalTime>
  <Words>10</Words>
  <Application>Microsoft Office PowerPoint</Application>
  <PresentationFormat>Panorámica</PresentationFormat>
  <Paragraphs>3</Paragraphs>
  <Slides>33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Gill Sans MT</vt:lpstr>
      <vt:lpstr>Impact</vt:lpstr>
      <vt:lpstr>Badge</vt:lpstr>
      <vt:lpstr>ENCUENTROS POR LA DIVERSIDAD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ENCUENTROS POR LA DIVERSIDAD</dc:title>
  <dc:creator>Usuario</dc:creator>
  <cp:lastModifiedBy>Usuario</cp:lastModifiedBy>
  <cp:revision>3</cp:revision>
  <dcterms:created xsi:type="dcterms:W3CDTF">2018-11-12T12:15:46Z</dcterms:created>
  <dcterms:modified xsi:type="dcterms:W3CDTF">2018-11-12T22:26:34Z</dcterms:modified>
</cp:coreProperties>
</file>