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426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402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64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22999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65474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55152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605373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409491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674454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615327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291689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20275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84787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59891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87043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94701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17979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7434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6849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23641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136842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BE5480F-B157-6E47-BE3A-45EAB8B1B7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PROTAGONISMO JUVENIL </a:t>
            </a:r>
            <a:br>
              <a:rPr lang="es-ES" dirty="0"/>
            </a:br>
            <a:r>
              <a:rPr lang="es-ES" dirty="0"/>
              <a:t>PARA LA TRANSFORMACIÓN</a:t>
            </a:r>
            <a:br>
              <a:rPr lang="es-ES" dirty="0"/>
            </a:b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D515ABBC-E0EB-EF44-9E00-8EB99672A8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1092" y="3143248"/>
            <a:ext cx="10215634" cy="978897"/>
          </a:xfrm>
        </p:spPr>
        <p:txBody>
          <a:bodyPr>
            <a:normAutofit/>
          </a:bodyPr>
          <a:lstStyle/>
          <a:p>
            <a:pPr lvl="8" algn="just"/>
            <a:r>
              <a:rPr lang="es-ES" sz="2000" dirty="0"/>
              <a:t>                   </a:t>
            </a:r>
            <a:r>
              <a:rPr lang="es-ES" sz="2000" b="1" dirty="0"/>
              <a:t>Casanova en Movimiento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CCFF3A86-9F37-5D40-9DCB-B163249D70AD}"/>
              </a:ext>
            </a:extLst>
          </p:cNvPr>
          <p:cNvSpPr txBox="1"/>
          <p:nvPr/>
        </p:nvSpPr>
        <p:spPr>
          <a:xfrm>
            <a:off x="5184576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57701403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354E955-49E8-974B-B5D4-BE7C40E95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</p:spPr>
        <p:txBody>
          <a:bodyPr/>
          <a:lstStyle/>
          <a:p>
            <a:r>
              <a:rPr lang="es-ES" b="1" dirty="0"/>
              <a:t>¿Quienes somos?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2069908-D798-6742-8B27-5083559A1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8"/>
            <a:ext cx="9627791" cy="1478570"/>
          </a:xfrm>
        </p:spPr>
        <p:txBody>
          <a:bodyPr>
            <a:noAutofit/>
          </a:bodyPr>
          <a:lstStyle/>
          <a:p>
            <a:pPr algn="just"/>
            <a:r>
              <a:rPr lang="es-ES" sz="3200" b="1" dirty="0"/>
              <a:t>Somos Casanova en </a:t>
            </a:r>
            <a:r>
              <a:rPr lang="es-ES" sz="3200" b="1" dirty="0" smtClean="0"/>
              <a:t>Movimiento, una </a:t>
            </a:r>
            <a:r>
              <a:rPr lang="es-ES" sz="3200" b="1" dirty="0"/>
              <a:t>organización de Jóvenes y adultxs educadores populares en clave de una nueva alianza y organizados en </a:t>
            </a:r>
            <a:r>
              <a:rPr lang="es-ES" sz="3200" b="1" dirty="0" smtClean="0"/>
              <a:t>d</a:t>
            </a:r>
            <a:r>
              <a:rPr lang="es-ES" sz="3200" b="1" dirty="0" smtClean="0"/>
              <a:t>efensa </a:t>
            </a:r>
            <a:r>
              <a:rPr lang="es-ES" sz="3200" b="1" dirty="0"/>
              <a:t>y </a:t>
            </a:r>
            <a:r>
              <a:rPr lang="es-ES" sz="3200" b="1" dirty="0" smtClean="0"/>
              <a:t>promoción </a:t>
            </a:r>
            <a:r>
              <a:rPr lang="es-ES" sz="3200" b="1" dirty="0"/>
              <a:t>de los Derechos Humanos.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A3A71299-F683-E84E-B0DD-0482DB3FE9F9}"/>
              </a:ext>
            </a:extLst>
          </p:cNvPr>
          <p:cNvSpPr txBox="1"/>
          <p:nvPr/>
        </p:nvSpPr>
        <p:spPr>
          <a:xfrm>
            <a:off x="4929188" y="4065124"/>
            <a:ext cx="3161108" cy="1594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50488843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5E58A72-3C43-5A49-AB2A-4B234B638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327" y="2222698"/>
            <a:ext cx="9905999" cy="3541714"/>
          </a:xfrm>
        </p:spPr>
        <p:txBody>
          <a:bodyPr/>
          <a:lstStyle/>
          <a:p>
            <a:r>
              <a:rPr lang="es-ES" dirty="0"/>
              <a:t>Nuestra realidad</a:t>
            </a:r>
          </a:p>
          <a:p>
            <a:r>
              <a:rPr lang="es-ES" dirty="0"/>
              <a:t>Nuestros sueños</a:t>
            </a:r>
          </a:p>
          <a:p>
            <a:r>
              <a:rPr lang="es-ES" dirty="0"/>
              <a:t>Nuestra forma de ver y entender el mundo</a:t>
            </a:r>
          </a:p>
          <a:p>
            <a:r>
              <a:rPr lang="es-ES" dirty="0"/>
              <a:t>La esperanza de que otro mundo es posible</a:t>
            </a:r>
          </a:p>
          <a:p>
            <a:r>
              <a:rPr lang="es-ES" dirty="0"/>
              <a:t>Lo convicción de que tenemos la capacidad de construirlo </a:t>
            </a:r>
          </a:p>
          <a:p>
            <a:r>
              <a:rPr lang="es-ES" dirty="0"/>
              <a:t>El compromiso, la garra y la ternura </a:t>
            </a: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xmlns="" id="{6132D7B7-FE7A-0A4E-B3EF-40CFB4B00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¿Qué nos une?</a:t>
            </a:r>
          </a:p>
        </p:txBody>
      </p:sp>
    </p:spTree>
    <p:extLst>
      <p:ext uri="{BB962C8B-B14F-4D97-AF65-F5344CB8AC3E}">
        <p14:creationId xmlns:p14="http://schemas.microsoft.com/office/powerpoint/2010/main" xmlns="" val="350941374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BA75874-4246-BF4A-AECF-18BFAE6C8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Que </a:t>
            </a:r>
            <a:r>
              <a:rPr lang="es-ES" b="1" dirty="0" smtClean="0"/>
              <a:t>representa </a:t>
            </a:r>
            <a:r>
              <a:rPr lang="es-ES" b="1" dirty="0"/>
              <a:t>Casanova en Movimiento para los pibxs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4276492-0123-7F45-9B0E-E9A303B69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Una familia que elegimos y que construimos </a:t>
            </a:r>
            <a:r>
              <a:rPr lang="es-ES" dirty="0" smtClean="0"/>
              <a:t>día </a:t>
            </a:r>
            <a:r>
              <a:rPr lang="es-ES" dirty="0"/>
              <a:t>a día, una “CASA NUEVA” EN MOVIMIENTO CONSTANTE</a:t>
            </a:r>
          </a:p>
          <a:p>
            <a:r>
              <a:rPr lang="es-ES" dirty="0"/>
              <a:t>El espacio en el que compartimos experiencias y conocimientos para construir ideas nuevas colectivamente. </a:t>
            </a:r>
          </a:p>
          <a:p>
            <a:r>
              <a:rPr lang="es-ES" dirty="0"/>
              <a:t>El lugar en el que conocemos gente nueva y nos conocemos mejor nosotros mismos</a:t>
            </a:r>
          </a:p>
          <a:p>
            <a:r>
              <a:rPr lang="es-ES" dirty="0"/>
              <a:t>Es nuestro lugar de perten</a:t>
            </a:r>
            <a:r>
              <a:rPr lang="es-ES" b="1" dirty="0"/>
              <a:t>encia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23782080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EF8CCCE-6857-B24A-B2EB-B830E96CC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1967" y="618518"/>
            <a:ext cx="7038181" cy="914968"/>
          </a:xfrm>
        </p:spPr>
        <p:txBody>
          <a:bodyPr>
            <a:normAutofit fontScale="90000"/>
          </a:bodyPr>
          <a:lstStyle/>
          <a:p>
            <a:r>
              <a:rPr lang="es-ES" b="1" dirty="0"/>
              <a:t>Hablemos de Adulto-centrismo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229072E-D259-3647-890D-EA5537A24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2311994"/>
            <a:ext cx="9905999" cy="3541714"/>
          </a:xfrm>
        </p:spPr>
        <p:txBody>
          <a:bodyPr>
            <a:normAutofit/>
          </a:bodyPr>
          <a:lstStyle/>
          <a:p>
            <a:r>
              <a:rPr lang="es-ES" dirty="0"/>
              <a:t>Opresión</a:t>
            </a:r>
          </a:p>
          <a:p>
            <a:r>
              <a:rPr lang="es-ES" dirty="0" smtClean="0"/>
              <a:t>Desconfianza</a:t>
            </a:r>
            <a:endParaRPr lang="es-ES" dirty="0"/>
          </a:p>
          <a:p>
            <a:r>
              <a:rPr lang="es-ES" dirty="0"/>
              <a:t>Autoritarismo</a:t>
            </a:r>
          </a:p>
          <a:p>
            <a:r>
              <a:rPr lang="es-ES" dirty="0"/>
              <a:t>Abuso de Poder</a:t>
            </a:r>
          </a:p>
          <a:p>
            <a:r>
              <a:rPr lang="es-ES" dirty="0"/>
              <a:t>Discriminación</a:t>
            </a:r>
          </a:p>
          <a:p>
            <a:r>
              <a:rPr lang="es-ES" dirty="0"/>
              <a:t>Violencia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3B25BBB9-CF7D-E141-9CF1-2733BC8F5096}"/>
              </a:ext>
            </a:extLst>
          </p:cNvPr>
          <p:cNvSpPr txBox="1"/>
          <p:nvPr/>
        </p:nvSpPr>
        <p:spPr>
          <a:xfrm>
            <a:off x="1141413" y="1738074"/>
            <a:ext cx="31611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3200" b="1" i="1" u="sng" dirty="0"/>
              <a:t>¿QUÉ ES?</a:t>
            </a:r>
          </a:p>
        </p:txBody>
      </p:sp>
    </p:spTree>
    <p:extLst>
      <p:ext uri="{BB962C8B-B14F-4D97-AF65-F5344CB8AC3E}">
        <p14:creationId xmlns:p14="http://schemas.microsoft.com/office/powerpoint/2010/main" xmlns="" val="2940883328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39F0A0B-8C0E-9845-BAB3-9A20BF9C6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Construyamos juntos una nueva alianza</a:t>
            </a:r>
            <a:br>
              <a:rPr lang="es-ES" b="1" dirty="0"/>
            </a:br>
            <a:r>
              <a:rPr lang="es-ES" b="1" dirty="0"/>
              <a:t>adulto - JOVEN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8622B11-69DB-DB49-A982-E01151D73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Lxs pibxs somos personas y tenemos la capacidad aprender, enseñar y construir nuevos conocimientos, necesitamos adultos que se atrevan a acompañarnos en estos procesos.</a:t>
            </a:r>
          </a:p>
          <a:p>
            <a:r>
              <a:rPr lang="es-ES" dirty="0"/>
              <a:t>Adultxs dejen de pensar y hacer para lxs pibxs y empiecen a </a:t>
            </a:r>
            <a:r>
              <a:rPr lang="es-ES" dirty="0" smtClean="0"/>
              <a:t>SENTIR, PENSAR Y HACER junto </a:t>
            </a:r>
            <a:r>
              <a:rPr lang="es-ES" dirty="0"/>
              <a:t>a nosotrxs.</a:t>
            </a:r>
          </a:p>
        </p:txBody>
      </p:sp>
    </p:spTree>
    <p:extLst>
      <p:ext uri="{BB962C8B-B14F-4D97-AF65-F5344CB8AC3E}">
        <p14:creationId xmlns:p14="http://schemas.microsoft.com/office/powerpoint/2010/main" xmlns="" val="4032883269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9227472-90A9-B041-AFA5-394FD1300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Protagonismo juvenil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F5E6014-75EE-C84C-A1F4-80D0198FA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Toma de decisiones</a:t>
            </a:r>
          </a:p>
          <a:p>
            <a:r>
              <a:rPr lang="es-ES" dirty="0"/>
              <a:t>Participación</a:t>
            </a:r>
          </a:p>
          <a:p>
            <a:r>
              <a:rPr lang="es-ES" dirty="0"/>
              <a:t>Organización</a:t>
            </a:r>
          </a:p>
          <a:p>
            <a:r>
              <a:rPr lang="es-ES" dirty="0" smtClean="0"/>
              <a:t>Compañerismo </a:t>
            </a:r>
            <a:endParaRPr lang="es-ES" dirty="0"/>
          </a:p>
          <a:p>
            <a:r>
              <a:rPr lang="es-ES" dirty="0"/>
              <a:t>Formación</a:t>
            </a:r>
          </a:p>
          <a:p>
            <a:r>
              <a:rPr lang="es-ES" dirty="0"/>
              <a:t>Vocación transformadora</a:t>
            </a:r>
          </a:p>
        </p:txBody>
      </p:sp>
    </p:spTree>
    <p:extLst>
      <p:ext uri="{BB962C8B-B14F-4D97-AF65-F5344CB8AC3E}">
        <p14:creationId xmlns:p14="http://schemas.microsoft.com/office/powerpoint/2010/main" xmlns="" val="2118439232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 smtClean="0"/>
              <a:t>Jovenes en rol de educadores populares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AR" dirty="0" smtClean="0"/>
              <a:t>Taller de Protagonismo Juvenil para la Transformación para pibes y pibas del Programa Envión Chascomús</a:t>
            </a:r>
          </a:p>
          <a:p>
            <a:pPr algn="just"/>
            <a:r>
              <a:rPr lang="es-AR" dirty="0" smtClean="0"/>
              <a:t>Capacitación en animación de grupos</a:t>
            </a:r>
          </a:p>
          <a:p>
            <a:pPr algn="just"/>
            <a:r>
              <a:rPr lang="es-AR" dirty="0" smtClean="0"/>
              <a:t>Diseño, Planificación, desarrollo y Evaluación de propuestas participativas para educadores y estudiantes del Cens 456</a:t>
            </a:r>
          </a:p>
          <a:p>
            <a:pPr algn="just">
              <a:buNone/>
            </a:pPr>
            <a:r>
              <a:rPr lang="es-AR" dirty="0" smtClean="0"/>
              <a:t> </a:t>
            </a:r>
            <a:r>
              <a:rPr lang="es-AR" dirty="0" smtClean="0"/>
              <a:t>     “Foro de Niños, Niñas y Jovenes defensores de DDHH” </a:t>
            </a:r>
          </a:p>
          <a:p>
            <a:pPr algn="just"/>
            <a:endParaRPr lang="es-AR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3AA5269-E5A4-9947-BAE8-27F834D0D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654" y="1714488"/>
            <a:ext cx="9905998" cy="1478570"/>
          </a:xfrm>
        </p:spPr>
        <p:txBody>
          <a:bodyPr>
            <a:noAutofit/>
          </a:bodyPr>
          <a:lstStyle/>
          <a:p>
            <a:pPr algn="ctr"/>
            <a:r>
              <a:rPr lang="es-ES" sz="4800" dirty="0" smtClean="0"/>
              <a:t>“SEAMOS </a:t>
            </a:r>
            <a:r>
              <a:rPr lang="es-ES" sz="4800" dirty="0" smtClean="0"/>
              <a:t>LA PESADILLA DE AQUELLXS QUE PRETENDAN ARREBATARNOS LOS </a:t>
            </a:r>
            <a:r>
              <a:rPr lang="es-ES" sz="4800" dirty="0" smtClean="0"/>
              <a:t>SUEÑOS”</a:t>
            </a:r>
            <a:r>
              <a:rPr lang="es-ES" sz="4800" dirty="0" smtClean="0"/>
              <a:t/>
            </a:r>
            <a:br>
              <a:rPr lang="es-ES" sz="4800" dirty="0" smtClean="0"/>
            </a:br>
            <a:endParaRPr lang="es-ES" sz="48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4C728E4-F4DC-164F-99D1-6534DBE17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3500437"/>
            <a:ext cx="10169562" cy="2290763"/>
          </a:xfrm>
        </p:spPr>
        <p:txBody>
          <a:bodyPr/>
          <a:lstStyle/>
          <a:p>
            <a:pPr marL="0" indent="0" algn="ctr">
              <a:buNone/>
            </a:pPr>
            <a:r>
              <a:rPr lang="es-ES" sz="3600" b="1" i="1" dirty="0" smtClean="0"/>
              <a:t>Casanova en Movimiento </a:t>
            </a:r>
          </a:p>
          <a:p>
            <a:pPr marL="0" indent="0" algn="r">
              <a:buNone/>
            </a:pPr>
            <a:r>
              <a:rPr lang="es-ES" b="1" dirty="0" smtClean="0"/>
              <a:t>Con Garra y con Ternura Siempre Adelante</a:t>
            </a:r>
            <a:r>
              <a:rPr lang="es-ES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384565336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300</Words>
  <Application>Microsoft Office PowerPoint</Application>
  <PresentationFormat>Personalizado</PresentationFormat>
  <Paragraphs>42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Circuito</vt:lpstr>
      <vt:lpstr>PROTAGONISMO JUVENIL  PARA LA TRANSFORMACIÓN </vt:lpstr>
      <vt:lpstr>¿Quienes somos?</vt:lpstr>
      <vt:lpstr>¿Qué nos une?</vt:lpstr>
      <vt:lpstr>Que representa Casanova en Movimiento para los pibxs</vt:lpstr>
      <vt:lpstr>Hablemos de Adulto-centrismo </vt:lpstr>
      <vt:lpstr>Construyamos juntos una nueva alianza adulto - JOVEN</vt:lpstr>
      <vt:lpstr>Protagonismo juvenil</vt:lpstr>
      <vt:lpstr>Jovenes en rol de educadores populares</vt:lpstr>
      <vt:lpstr>“SEAMOS LA PESADILLA DE AQUELLXS QUE PRETENDAN ARREBATARNOS LOS SUEÑOS”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PROTAGONISMO JUVENIL  PARA LA TRANSFORMACIÓN </dc:title>
  <dc:creator>Adriana Gonzalez</dc:creator>
  <cp:lastModifiedBy>jovenes</cp:lastModifiedBy>
  <cp:revision>11</cp:revision>
  <dcterms:created xsi:type="dcterms:W3CDTF">2018-11-06T13:35:32Z</dcterms:created>
  <dcterms:modified xsi:type="dcterms:W3CDTF">2018-11-06T19:07:59Z</dcterms:modified>
</cp:coreProperties>
</file>