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3421B2-ED28-41DE-9319-35E8516398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EF9C1FD-9CFB-4FE9-A916-354F6B1BDD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F1A3EE-C05F-4667-BE9C-B6F5BC18C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78F-9596-48F8-BF1A-6F90046CAE67}" type="datetimeFigureOut">
              <a:rPr lang="es-AR" smtClean="0"/>
              <a:t>14/11/2017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9A5E39-2EA6-427E-AA8D-10A24C8AF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4165B0-E4EC-48E5-BCAC-5E0C67F02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998B-AFE5-4B86-BD73-73086E447FC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78756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8DF563-1966-4DAC-9519-4C144C655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76B8092-69D4-49C8-BEFC-91A461E1B5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3022E8-68D2-482F-A6AD-43470B6E5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78F-9596-48F8-BF1A-6F90046CAE67}" type="datetimeFigureOut">
              <a:rPr lang="es-AR" smtClean="0"/>
              <a:t>14/11/2017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F7BB6D-F000-491C-9DF6-C592C517C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23D066-BCD5-404F-9807-2CB2AAE1B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998B-AFE5-4B86-BD73-73086E447FC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59901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C886F0F-1A91-4C2B-9DF4-A78EA66A52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A97D84E-4E66-42AC-A9F9-1CF415B36F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A7F9E7-F9E1-41A2-994E-03E45592D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78F-9596-48F8-BF1A-6F90046CAE67}" type="datetimeFigureOut">
              <a:rPr lang="es-AR" smtClean="0"/>
              <a:t>14/11/2017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A5319E-ECB1-4BA2-A73F-903057AA5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650B2E-90B3-4348-BD9D-7D552A1E2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998B-AFE5-4B86-BD73-73086E447FC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8582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6E7F34-B3D0-493B-B404-4C0255AFD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5EB8A5-4162-4481-B4C8-9D74FC2E3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F9E946-C250-44B1-A333-967B1663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78F-9596-48F8-BF1A-6F90046CAE67}" type="datetimeFigureOut">
              <a:rPr lang="es-AR" smtClean="0"/>
              <a:t>14/11/2017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628157-6347-44E9-A299-0EA70D199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8DF8BC-EEB5-441B-B7CC-6966491C5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998B-AFE5-4B86-BD73-73086E447FC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47975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7A0850-A431-46F2-A9E4-614C80FD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E60D39-32BD-46C6-8737-690B1303A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FF79C6-58BE-48AD-80CF-3BFF2F6E9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78F-9596-48F8-BF1A-6F90046CAE67}" type="datetimeFigureOut">
              <a:rPr lang="es-AR" smtClean="0"/>
              <a:t>14/11/2017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78CB39-4392-4BA6-8EB7-067F26BDC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3E35F6-9589-4B3D-BE6E-B56DF0429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998B-AFE5-4B86-BD73-73086E447FC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56453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1B48D8-11E2-4ED1-A801-6E1E8D75C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A77E98-63A9-428F-81E4-30CDC41100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E51333B-E4F8-4F60-9651-A93608DC8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477E5A4-BDF7-4371-B980-85CFE8E65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78F-9596-48F8-BF1A-6F90046CAE67}" type="datetimeFigureOut">
              <a:rPr lang="es-AR" smtClean="0"/>
              <a:t>14/11/2017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01DA066-51B4-42CC-A2A2-AA47D530D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A42ECB-4A5C-40B4-9B47-0BB10C89D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998B-AFE5-4B86-BD73-73086E447FC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84924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AB1A09-528E-41CC-83A3-B8883D2E4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F61CCB7-25E4-4B7E-830B-F18F2578E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403458E-B56D-462D-AB52-D17C5AAB5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8B34E22-755D-4AAE-B03F-176AA5B20B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AF0A05C-41A4-4676-A5DA-A2B490C890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898A57E-1B15-454A-8BEB-E90BEB763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78F-9596-48F8-BF1A-6F90046CAE67}" type="datetimeFigureOut">
              <a:rPr lang="es-AR" smtClean="0"/>
              <a:t>14/11/2017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0083E8E-3395-4970-9008-F6B38329C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ECDD9DD-7A68-4F6D-AA1B-9EF88144D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998B-AFE5-4B86-BD73-73086E447FC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91441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BBC20A-E577-4068-8673-081F3012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304F68-88E8-4F28-A21F-1A24B2C47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78F-9596-48F8-BF1A-6F90046CAE67}" type="datetimeFigureOut">
              <a:rPr lang="es-AR" smtClean="0"/>
              <a:t>14/11/2017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7986790-C039-4239-855B-DA78FAD1C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6C11B97-B9F3-4B67-8FD2-8EDC31CDE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998B-AFE5-4B86-BD73-73086E447FC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24506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2A1ECA-4C9C-4C90-9871-7764CB1C9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78F-9596-48F8-BF1A-6F90046CAE67}" type="datetimeFigureOut">
              <a:rPr lang="es-AR" smtClean="0"/>
              <a:t>14/11/2017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1412C2E-87B6-4CC8-A139-B79EE6087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06D5DF2-3C15-4481-B784-948F23DC3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998B-AFE5-4B86-BD73-73086E447FC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68917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16F7B4-2EDE-4833-BF34-B26FE82E0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4FF98B-5445-45DC-AE72-E1BC6379F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F9F6C12-170B-4336-9762-7EB1648EB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5758057-ED15-452B-891D-3FEF63E28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78F-9596-48F8-BF1A-6F90046CAE67}" type="datetimeFigureOut">
              <a:rPr lang="es-AR" smtClean="0"/>
              <a:t>14/11/2017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182DC8D-3614-4B62-9730-8089D42AB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8CB5D28-EE80-464E-8841-0100443F7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998B-AFE5-4B86-BD73-73086E447FC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04857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6BD45A-54F0-4C89-BF94-9C581160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307C159-E383-4A62-A2A9-4953310DD2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F38608A-E29D-4EE1-A7AD-9CC6868E9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E8A48E3-129B-4614-9508-093BBA38B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78F-9596-48F8-BF1A-6F90046CAE67}" type="datetimeFigureOut">
              <a:rPr lang="es-AR" smtClean="0"/>
              <a:t>14/11/2017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8A39BCC-E9A9-4C3B-8392-492474E42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0501B91-58AA-4942-BB58-7645D7BD3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998B-AFE5-4B86-BD73-73086E447FC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85843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2E8EF6D-64A3-476C-BCD9-1598B0404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DE182C7-C9D7-44A4-89D2-48D0BD0EE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987204-A1DE-4332-895B-A6D7B01D88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3078F-9596-48F8-BF1A-6F90046CAE67}" type="datetimeFigureOut">
              <a:rPr lang="es-AR" smtClean="0"/>
              <a:t>14/11/2017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BDA7AF-145C-4C68-A2D9-EC107C4800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59D367-FB8F-4A48-B80F-756D20E84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1998B-AFE5-4B86-BD73-73086E447FC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1783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D5660-95CC-4F33-BBC4-48C27E88C8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377289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s-AR" sz="25800" dirty="0">
                <a:solidFill>
                  <a:srgbClr val="002060"/>
                </a:solidFill>
                <a:latin typeface="Algerian" panose="04020705040A02060702" pitchFamily="82" charset="0"/>
              </a:rPr>
              <a:t>1923</a:t>
            </a:r>
          </a:p>
        </p:txBody>
      </p:sp>
    </p:spTree>
    <p:extLst>
      <p:ext uri="{BB962C8B-B14F-4D97-AF65-F5344CB8AC3E}">
        <p14:creationId xmlns:p14="http://schemas.microsoft.com/office/powerpoint/2010/main" val="137335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4F87A3-BBF2-4A21-AE44-6B4ADF240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657449"/>
          </a:xfrm>
        </p:spPr>
        <p:txBody>
          <a:bodyPr>
            <a:normAutofit/>
          </a:bodyPr>
          <a:lstStyle/>
          <a:p>
            <a:pPr algn="ctr"/>
            <a:r>
              <a:rPr lang="es-AR" sz="25800" dirty="0">
                <a:solidFill>
                  <a:schemeClr val="accent6">
                    <a:lumMod val="50000"/>
                  </a:schemeClr>
                </a:solidFill>
                <a:latin typeface="Berlin Sans FB Demi" panose="020E0802020502020306" pitchFamily="34" charset="0"/>
              </a:rPr>
              <a:t>1973</a:t>
            </a:r>
          </a:p>
        </p:txBody>
      </p:sp>
    </p:spTree>
    <p:extLst>
      <p:ext uri="{BB962C8B-B14F-4D97-AF65-F5344CB8AC3E}">
        <p14:creationId xmlns:p14="http://schemas.microsoft.com/office/powerpoint/2010/main" val="233138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75D68-8266-4D12-9EB1-59FF583FE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40545"/>
          </a:xfrm>
        </p:spPr>
        <p:txBody>
          <a:bodyPr>
            <a:noAutofit/>
          </a:bodyPr>
          <a:lstStyle/>
          <a:p>
            <a:pPr algn="ctr"/>
            <a:r>
              <a:rPr lang="es-AR" sz="25800" dirty="0">
                <a:solidFill>
                  <a:srgbClr val="7030A0"/>
                </a:solidFill>
                <a:latin typeface="Century" panose="02040604050505020304" pitchFamily="18" charset="0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969772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C6874B-47E4-4322-BED4-11AFD8197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1" y="92765"/>
            <a:ext cx="11781182" cy="6639339"/>
          </a:xfrm>
        </p:spPr>
        <p:txBody>
          <a:bodyPr/>
          <a:lstStyle/>
          <a:p>
            <a:endParaRPr lang="es-AR" dirty="0"/>
          </a:p>
        </p:txBody>
      </p:sp>
      <p:pic>
        <p:nvPicPr>
          <p:cNvPr id="4" name="Para la mano, Arbolito">
            <a:hlinkClick r:id="" action="ppaction://media"/>
            <a:extLst>
              <a:ext uri="{FF2B5EF4-FFF2-40B4-BE49-F238E27FC236}">
                <a16:creationId xmlns:a16="http://schemas.microsoft.com/office/drawing/2014/main" id="{4F84BD70-7121-47A5-8DD6-F507B414F5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531" y="0"/>
            <a:ext cx="11781182" cy="6765235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211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3</Words>
  <Application>Microsoft Office PowerPoint</Application>
  <PresentationFormat>Panorámica</PresentationFormat>
  <Paragraphs>3</Paragraphs>
  <Slides>4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11" baseType="lpstr">
      <vt:lpstr>Algerian</vt:lpstr>
      <vt:lpstr>Arial</vt:lpstr>
      <vt:lpstr>Berlin Sans FB Demi</vt:lpstr>
      <vt:lpstr>Calibri</vt:lpstr>
      <vt:lpstr>Calibri Light</vt:lpstr>
      <vt:lpstr>Century</vt:lpstr>
      <vt:lpstr>Tema de Office</vt:lpstr>
      <vt:lpstr>1923</vt:lpstr>
      <vt:lpstr>1973</vt:lpstr>
      <vt:lpstr>2017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1923</dc:title>
  <dc:creator>alumno</dc:creator>
  <cp:lastModifiedBy>alumno</cp:lastModifiedBy>
  <cp:revision>4</cp:revision>
  <dcterms:created xsi:type="dcterms:W3CDTF">2017-11-15T00:04:31Z</dcterms:created>
  <dcterms:modified xsi:type="dcterms:W3CDTF">2017-11-15T01:52:41Z</dcterms:modified>
</cp:coreProperties>
</file>