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5" r:id="rId4"/>
    <p:sldId id="268" r:id="rId5"/>
    <p:sldId id="269" r:id="rId6"/>
    <p:sldId id="270" r:id="rId7"/>
    <p:sldId id="271" r:id="rId8"/>
    <p:sldId id="273" r:id="rId9"/>
    <p:sldId id="272" r:id="rId10"/>
    <p:sldId id="258" r:id="rId11"/>
    <p:sldId id="259" r:id="rId12"/>
    <p:sldId id="260" r:id="rId13"/>
    <p:sldId id="261" r:id="rId14"/>
    <p:sldId id="262" r:id="rId15"/>
    <p:sldId id="264" r:id="rId16"/>
    <p:sldId id="263" r:id="rId17"/>
    <p:sldId id="266" r:id="rId18"/>
    <p:sldId id="267" r:id="rId19"/>
    <p:sldId id="265" r:id="rId20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8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AR" smtClean="0"/>
              <a:t>Las Voces de un Barrio 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39C6-C6FB-4547-81EE-2498290FC20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62D96-9AE4-4C56-B742-3E1BE7A736E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AR" smtClean="0"/>
              <a:t>Las Voces de un Barrio 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8D1D-BCC4-41B0-AA46-1EEEE150DCA1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3CF9-C582-4378-AEAA-49F395BF037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AR" smtClean="0"/>
              <a:t>Las Voces de un Barrio </a:t>
            </a:r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AR" smtClean="0"/>
              <a:t>Las Voces de un Barrio </a:t>
            </a:r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AR" smtClean="0"/>
              <a:t>Las Voces de un Barrio </a:t>
            </a:r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AR" smtClean="0"/>
              <a:t>Las Voces de un Barrio </a:t>
            </a:r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E719-BF9D-468D-B7F6-44A81611FDDE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2215-7035-41C4-BE58-84FC5D74426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E35B-C0BB-4F16-9C2D-9A7A0C78C5CE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DEC3-A705-4BFF-8C70-2B97CDFC8B5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0AA3-46A5-4C09-836C-A8CC50243B54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2F09-37A2-411C-8EC2-249DECFBEB9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8CDD1-DC2D-406D-8076-5B631D52F5C1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CBCA-B363-41DA-AE53-1C15FFEA020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DA91-6E24-40C8-872C-53C0465AC682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3E65-6B04-4878-A489-750F28756FC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10C3-DE9E-4A45-AC28-8933EAE6FCEF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D907-4831-462D-8ECE-5FDB64F3B69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2FD5-BFDE-42FA-93E8-DFD57ADAF086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D9B1-A712-4BEE-A629-23CEAE51304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61B97-8B15-4C97-8C12-1B9905B05652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8A66-62A2-4E2A-88F0-63F20607302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6DE3-368C-4C54-BFB4-753D768562E1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48260-8D28-46E9-924D-828D3DD0B84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F22B-ADF0-4960-9035-46E1D4CF91F3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3B8B-4FE8-44C5-850E-1E7259EC441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BC1F-C10D-4E31-B4AD-71673F5EDF9D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B6C8-08D4-41F4-9864-F4ECAA9EB35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C9940A-7C39-4E0A-B2CD-F29F215C8258}" type="datetime1">
              <a:rPr lang="es-AR" smtClean="0"/>
              <a:pPr>
                <a:defRPr/>
              </a:pPr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2F50D-32FA-4300-941D-CE2CC46F7E1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6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2552168" cy="576506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l"/>
            <a:r>
              <a:rPr lang="es-AR" sz="3600" dirty="0" smtClean="0">
                <a:solidFill>
                  <a:schemeClr val="bg1"/>
                </a:solidFill>
              </a:rPr>
              <a:t>      Proyecto </a:t>
            </a:r>
            <a:r>
              <a:rPr lang="es-AR" dirty="0" smtClean="0">
                <a:solidFill>
                  <a:schemeClr val="bg1"/>
                </a:solidFill>
              </a:rPr>
              <a:t>                                               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Revista producida integralmente por el Grupo de Jóvenes de la Asociación Civil Niños del Sur (ANSUR)                                       del Pocho </a:t>
            </a:r>
            <a:r>
              <a:rPr lang="es-A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Lavezzi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3 Imagen" descr="logo-ed0f6792e86efb1d4173164105272264bc7efc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509120"/>
            <a:ext cx="2578025" cy="211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980728"/>
            <a:ext cx="36004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03648" y="1124744"/>
            <a:ext cx="3603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cs typeface="Arial" pitchFamily="34" charset="0"/>
              </a:rPr>
              <a:t>    Las</a:t>
            </a:r>
            <a:r>
              <a:rPr kumimoji="0" lang="es-A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cs typeface="Arial" pitchFamily="34" charset="0"/>
              </a:rPr>
              <a:t> 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99592" y="1772816"/>
            <a:ext cx="8834438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cs typeface="Arial" pitchFamily="34" charset="0"/>
              </a:rPr>
              <a:t>     </a:t>
            </a:r>
            <a:r>
              <a:rPr kumimoji="0" lang="es-A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cs typeface="Arial" pitchFamily="34" charset="0"/>
              </a:rPr>
              <a:t>de un</a:t>
            </a:r>
            <a:r>
              <a:rPr kumimoji="0" lang="es-AR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 B</a:t>
            </a:r>
            <a:r>
              <a:rPr kumimoji="0" lang="es-AR" sz="6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cs typeface="Arial" pitchFamily="34" charset="0"/>
              </a:rPr>
              <a:t>A</a:t>
            </a:r>
            <a:r>
              <a:rPr kumimoji="0" lang="es-AR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R</a:t>
            </a:r>
            <a:r>
              <a:rPr kumimoji="0" lang="es-AR" sz="6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cs typeface="Arial" pitchFamily="34" charset="0"/>
              </a:rPr>
              <a:t>R</a:t>
            </a:r>
            <a:r>
              <a:rPr kumimoji="0" lang="es-AR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I</a:t>
            </a:r>
            <a:r>
              <a:rPr kumimoji="0" lang="es-AR" sz="6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cs typeface="Arial" pitchFamily="34" charset="0"/>
              </a:rPr>
              <a:t>O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95045">
            <a:off x="7297301" y="237198"/>
            <a:ext cx="984047" cy="99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Usuario\Downloads\pelota fútbol_phixr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32755">
            <a:off x="7653862" y="611509"/>
            <a:ext cx="1336097" cy="11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4 Imagen" descr="purple-banne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2875"/>
            <a:ext cx="9143999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Las secciones de nuestra revista son:</a:t>
            </a:r>
            <a:endParaRPr lang="es-AR" sz="4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398768" cy="50405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s-A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A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A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A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A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A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A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A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A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s-AR" sz="4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Editorial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Carta de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q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</a:t>
            </a:r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“P</a:t>
            </a:r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</a:t>
            </a:r>
            <a:r>
              <a:rPr lang="es-AR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</a:t>
            </a:r>
            <a:r>
              <a:rPr lang="es-A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o”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s-AR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</a:t>
            </a:r>
            <a:r>
              <a:rPr lang="es-AR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</a:t>
            </a:r>
            <a:r>
              <a:rPr lang="es-AR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</a:t>
            </a:r>
            <a:r>
              <a:rPr lang="es-AR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es-AR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</a:t>
            </a:r>
            <a:r>
              <a:rPr lang="es-AR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</a:t>
            </a:r>
            <a:r>
              <a:rPr lang="es-AR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</a:t>
            </a:r>
            <a:endParaRPr lang="es-AR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Nota a Tito Rosas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Nota a Javier Lomo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Fotogalería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Canción de Rap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“Las voces de un </a:t>
            </a:r>
            <a:r>
              <a:rPr lang="es-A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barrio”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por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Sergio Martínez</a:t>
            </a:r>
          </a:p>
        </p:txBody>
      </p:sp>
      <p:pic>
        <p:nvPicPr>
          <p:cNvPr id="7" name="6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95045">
            <a:off x="450563" y="2401805"/>
            <a:ext cx="285484" cy="36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Usuario\Downloads\pelota fútbol_phixr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32755">
            <a:off x="473605" y="2961319"/>
            <a:ext cx="301066" cy="35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95045">
            <a:off x="450563" y="3553932"/>
            <a:ext cx="285484" cy="36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95045">
            <a:off x="450562" y="4778069"/>
            <a:ext cx="285484" cy="36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:\Users\Usuario\Downloads\pelota fútbol_phixr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32755">
            <a:off x="473605" y="4185455"/>
            <a:ext cx="301066" cy="35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:\Users\Usuario\Downloads\pelota fútbol_phixr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32755">
            <a:off x="473605" y="5337583"/>
            <a:ext cx="301066" cy="35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10</a:t>
            </a:fld>
            <a:endParaRPr lang="es-A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88640"/>
            <a:ext cx="2987824" cy="36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7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11356" cy="62182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Portada</a:t>
            </a:r>
            <a:endParaRPr lang="es-AR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5 Marcador de contenido" descr="pocho dibujo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23528" y="3861048"/>
            <a:ext cx="4752528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3 CuadroTexto"/>
          <p:cNvSpPr txBox="1">
            <a:spLocks noChangeArrowheads="1"/>
          </p:cNvSpPr>
          <p:nvPr/>
        </p:nvSpPr>
        <p:spPr bwMode="auto">
          <a:xfrm>
            <a:off x="0" y="148478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 composición de la portada está compuesta por un dibujo realizado por Miguel Muñoz, del Grupo de Jóvenes. La misma refleja una imagen del Pocho con la camiseta dividida y dos realidades: la adolescencia y  los comienzos en la cancha humilde del Club de sus amores C.A.C.A  y por otro lado, un estadio de fútbol y la consagración en primera. 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7" name="6 Imagen" descr="portada.jpg"/>
          <p:cNvPicPr>
            <a:picLocks noChangeAspect="1"/>
          </p:cNvPicPr>
          <p:nvPr/>
        </p:nvPicPr>
        <p:blipFill>
          <a:blip r:embed="rId4" cstate="print"/>
          <a:srcRect r="1818" b="5513"/>
          <a:stretch>
            <a:fillRect/>
          </a:stretch>
        </p:blipFill>
        <p:spPr>
          <a:xfrm>
            <a:off x="5364088" y="3861049"/>
            <a:ext cx="3506972" cy="270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11</a:t>
            </a:fld>
            <a:endParaRPr lang="es-A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692696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3785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Editorial</a:t>
            </a:r>
            <a:endParaRPr lang="es-AR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148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A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Esta sección consta de una narración sobre quiénes somos y por qué  hicimos una revista. Incluimos una foto nuestra. </a:t>
            </a:r>
          </a:p>
          <a:p>
            <a:pPr>
              <a:buFont typeface="Arial" charset="0"/>
              <a:buNone/>
            </a:pPr>
            <a:endParaRPr lang="es-AR" dirty="0" smtClean="0"/>
          </a:p>
        </p:txBody>
      </p:sp>
      <p:pic>
        <p:nvPicPr>
          <p:cNvPr id="5" name="4 Imagen" descr="DSC0362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827584" y="2276872"/>
            <a:ext cx="7429551" cy="417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95045">
            <a:off x="7350518" y="5564738"/>
            <a:ext cx="737293" cy="88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:\Users\Usuario\Downloads\pelota fútbol_phixr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32755">
            <a:off x="7372320" y="4883166"/>
            <a:ext cx="190176" cy="2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12</a:t>
            </a:fld>
            <a:endParaRPr lang="es-A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908720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827584" y="64886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smtClean="0">
                <a:latin typeface="Candara" pitchFamily="34" charset="0"/>
              </a:rPr>
              <a:t>Cancha de Club Coronel Aguirre</a:t>
            </a:r>
            <a:endParaRPr lang="es-AR" i="1" dirty="0">
              <a:latin typeface="Candara" pitchFamily="34" charset="0"/>
            </a:endParaRPr>
          </a:p>
        </p:txBody>
      </p:sp>
      <p:pic>
        <p:nvPicPr>
          <p:cNvPr id="14" name="13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95045">
            <a:off x="943995" y="4995279"/>
            <a:ext cx="151481" cy="21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Users\Usuario\Downloads\pelota fútbol_phixr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32755">
            <a:off x="6508707" y="4810864"/>
            <a:ext cx="101986" cy="1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C:\Users\Usuario\Downloads\pelota fútbol_phixr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32755">
            <a:off x="6661107" y="4963264"/>
            <a:ext cx="101986" cy="1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C:\Users\Usuario\Downloads\pelota fútbol_phixr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32755">
            <a:off x="6396371" y="4954879"/>
            <a:ext cx="101986" cy="1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95045">
            <a:off x="1093250" y="5089366"/>
            <a:ext cx="197134" cy="25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95045">
            <a:off x="898665" y="5180427"/>
            <a:ext cx="145869" cy="27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3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938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Carta de Ezequiel </a:t>
            </a:r>
            <a:r>
              <a:rPr lang="es-AR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“Pocho” </a:t>
            </a:r>
            <a:r>
              <a:rPr lang="es-AR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Lavezzi</a:t>
            </a:r>
            <a:endParaRPr lang="es-AR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172" name="2 Marcador de contenido"/>
          <p:cNvSpPr>
            <a:spLocks noGrp="1"/>
          </p:cNvSpPr>
          <p:nvPr>
            <p:ph idx="1"/>
          </p:nvPr>
        </p:nvSpPr>
        <p:spPr>
          <a:xfrm>
            <a:off x="0" y="1474805"/>
            <a:ext cx="91440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A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Esta sección consta de una carta del Pocho </a:t>
            </a:r>
            <a:r>
              <a:rPr lang="es-AR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Lavezzi</a:t>
            </a:r>
            <a:r>
              <a:rPr lang="es-A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para los lectores.  Ezequiel cuenta su vida en el barrio y los momentos lindos que pasó en él.</a:t>
            </a:r>
          </a:p>
          <a:p>
            <a:pPr>
              <a:buFont typeface="Arial" charset="0"/>
              <a:buNone/>
            </a:pPr>
            <a:endParaRPr lang="es-AR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lum contrast="3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60" y="2708920"/>
            <a:ext cx="7920880" cy="367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95045">
            <a:off x="8370014" y="5813711"/>
            <a:ext cx="536934" cy="58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Usuario\Downloads\pelota fútbol_phixr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32755">
            <a:off x="8220418" y="6123813"/>
            <a:ext cx="616043" cy="63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13</a:t>
            </a:fld>
            <a:endParaRPr lang="es-A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836712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683568" y="630932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smtClean="0">
                <a:latin typeface="Candara" pitchFamily="34" charset="0"/>
              </a:rPr>
              <a:t>Pocho </a:t>
            </a:r>
            <a:r>
              <a:rPr lang="es-AR" i="1" dirty="0" smtClean="0">
                <a:latin typeface="Candara" pitchFamily="34" charset="0"/>
              </a:rPr>
              <a:t>representando </a:t>
            </a:r>
            <a:r>
              <a:rPr lang="es-AR" i="1" dirty="0" smtClean="0">
                <a:latin typeface="Candara" pitchFamily="34" charset="0"/>
              </a:rPr>
              <a:t>a Argentina en Mundiales (Selección Nacional) </a:t>
            </a:r>
            <a:endParaRPr lang="es-AR" i="1" dirty="0">
              <a:latin typeface="Candar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3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83785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1er Nota: Tito Rosas</a:t>
            </a:r>
            <a:endParaRPr lang="es-AR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196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s-ES_tradnl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 primera nota de nuestra revista fue una entrevista a Tito Rosas, un historiador de Villa Gobernador Gálvez. </a:t>
            </a:r>
          </a:p>
          <a:p>
            <a:pPr marL="0" indent="0" algn="ctr">
              <a:buFont typeface="Arial" charset="0"/>
              <a:buNone/>
            </a:pPr>
            <a:r>
              <a:rPr lang="es-ES_tradnl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 un ex</a:t>
            </a:r>
            <a:r>
              <a:rPr lang="es-A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preso político durante la dictadura.</a:t>
            </a:r>
          </a:p>
          <a:p>
            <a:pPr marL="0" indent="0" algn="ctr">
              <a:buFont typeface="Arial" charset="0"/>
              <a:buNone/>
            </a:pPr>
            <a:r>
              <a:rPr lang="es-A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Allí Tito nos cuenta la historia del barrio Coronel Aguirre. El antes y después de un barrio emblemático.</a:t>
            </a:r>
            <a:endParaRPr lang="es-ES_tradnl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5" name="4 Imagen" descr="DSC0366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t="23099" b="11077"/>
          <a:stretch>
            <a:fillRect/>
          </a:stretch>
        </p:blipFill>
        <p:spPr>
          <a:xfrm>
            <a:off x="559090" y="3714752"/>
            <a:ext cx="8025819" cy="297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14</a:t>
            </a:fld>
            <a:endParaRPr lang="es-A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836712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6584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2da Nota: Javier Lomo</a:t>
            </a:r>
            <a:endParaRPr lang="es-AR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9220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A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Javier Lomo fue jugador del “</a:t>
            </a:r>
            <a:r>
              <a:rPr lang="es-AR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rojiverde</a:t>
            </a:r>
            <a:r>
              <a:rPr lang="es-A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” por diez años hasta que una lesión le impidió seguir entrenando. Hoy es profesor de educación física y lleva adelante una escuelita de fútbol. En esta entrevista nos cuenta sobre lo que significa el Club Coronel Aguirre para la comunidad. </a:t>
            </a:r>
          </a:p>
        </p:txBody>
      </p:sp>
      <p:pic>
        <p:nvPicPr>
          <p:cNvPr id="5" name="4 Imagen" descr="DSC03665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5265" r="21769"/>
          <a:stretch>
            <a:fillRect/>
          </a:stretch>
        </p:blipFill>
        <p:spPr>
          <a:xfrm>
            <a:off x="2423354" y="3583148"/>
            <a:ext cx="3505968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95045">
            <a:off x="7189112" y="4406450"/>
            <a:ext cx="1107407" cy="11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Usuario\Downloads\pelota fútbol_phixr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32755">
            <a:off x="7566860" y="4911692"/>
            <a:ext cx="1491915" cy="149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15</a:t>
            </a:fld>
            <a:endParaRPr lang="es-A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836712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098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Canción: </a:t>
            </a:r>
            <a:r>
              <a:rPr lang="es-AR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“Las voces de un barrio”</a:t>
            </a:r>
            <a:endParaRPr lang="es-AR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024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Canción de género rap realizada por                   Sergio Martínez, del grupo de jóvenes.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5" name="4 Imagen" descr="DSC0357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39552" y="2857496"/>
            <a:ext cx="7992888" cy="366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16</a:t>
            </a:fld>
            <a:endParaRPr lang="es-A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980728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7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098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Imágenes del barrio</a:t>
            </a:r>
            <a:endParaRPr lang="es-AR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2292" name="4 Marcador de contenido" descr="DSC035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975" y="1712913"/>
            <a:ext cx="4319588" cy="2430462"/>
          </a:xfrm>
        </p:spPr>
      </p:pic>
      <p:pic>
        <p:nvPicPr>
          <p:cNvPr id="12293" name="5 Imagen" descr="DSC0366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712913"/>
            <a:ext cx="43195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6 Imagen" descr="DSC0366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4143375"/>
            <a:ext cx="43195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7 Imagen" descr="DSC03663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4500563" y="4143375"/>
            <a:ext cx="43195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4 Marcador de contenido" descr="DSC0351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1718618"/>
            <a:ext cx="43195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5 Imagen" descr="DSC0366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319588" y="1718618"/>
            <a:ext cx="43195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6 Imagen" descr="DSC03665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0" y="4149080"/>
            <a:ext cx="43195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17</a:t>
            </a:fld>
            <a:endParaRPr lang="es-A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980728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3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7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098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Imágenes del barrio</a:t>
            </a:r>
            <a:endParaRPr lang="es-AR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3316" name="4 Marcador de contenido" descr="DSC0363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>
          <a:xfrm>
            <a:off x="323850" y="1714500"/>
            <a:ext cx="4319588" cy="2430463"/>
          </a:xfrm>
        </p:spPr>
      </p:pic>
      <p:pic>
        <p:nvPicPr>
          <p:cNvPr id="13317" name="5 Imagen" descr="DSC03644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572000" y="4143375"/>
            <a:ext cx="43195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6 Imagen" descr="DSC03655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4610100" y="1714500"/>
            <a:ext cx="43195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7 Imagen" descr="DSC03647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285750" y="4143375"/>
            <a:ext cx="43195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18</a:t>
            </a:fld>
            <a:endParaRPr lang="es-A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980728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3 Imagen" descr="purple-banne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3785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Financiación del proyecto</a:t>
            </a:r>
            <a:endParaRPr lang="es-AR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268" name="2 Marcador de contenido"/>
          <p:cNvSpPr>
            <a:spLocks noGrp="1"/>
          </p:cNvSpPr>
          <p:nvPr>
            <p:ph idx="1"/>
          </p:nvPr>
        </p:nvSpPr>
        <p:spPr>
          <a:xfrm>
            <a:off x="142844" y="1412776"/>
            <a:ext cx="9001156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proyecto se financió  gracias a:</a:t>
            </a:r>
          </a:p>
          <a:p>
            <a:pPr algn="ctr">
              <a:buFont typeface="Arial" charset="0"/>
              <a:buNone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venta colectiva de rifas de un televisor 20 pulgadas.</a:t>
            </a:r>
          </a:p>
          <a:p>
            <a:pPr algn="ctr">
              <a:buFont typeface="Arial" charset="0"/>
              <a:buNone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venta de espacios publicitarios  a comercios y empresas  del barrio que apoyaron la iniciativa de la revista . </a:t>
            </a:r>
            <a:endParaRPr lang="es-A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television.jpg"/>
          <p:cNvPicPr>
            <a:picLocks noChangeAspect="1"/>
          </p:cNvPicPr>
          <p:nvPr/>
        </p:nvPicPr>
        <p:blipFill>
          <a:blip r:embed="rId4" cstate="print"/>
          <a:srcRect t="3927"/>
          <a:stretch>
            <a:fillRect/>
          </a:stretch>
        </p:blipFill>
        <p:spPr>
          <a:xfrm>
            <a:off x="0" y="3284984"/>
            <a:ext cx="3085538" cy="294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caporalet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5661248"/>
            <a:ext cx="2304256" cy="961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ib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36609">
            <a:off x="6223693" y="2922469"/>
            <a:ext cx="2481727" cy="174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IMG-20151110-WA0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724637">
            <a:off x="2983127" y="4881421"/>
            <a:ext cx="2200089" cy="119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IMG-20151110-WA0006 - cop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437112"/>
            <a:ext cx="2664296" cy="178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publicida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573855">
            <a:off x="3532374" y="3534300"/>
            <a:ext cx="1852493" cy="104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 descr="RICCI FIN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408374">
            <a:off x="5110845" y="4371210"/>
            <a:ext cx="1420751" cy="9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19</a:t>
            </a:fld>
            <a:endParaRPr lang="es-A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980728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Desde el Espacio </a:t>
            </a:r>
            <a:r>
              <a:rPr lang="es-AR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Proyecto de Vida </a:t>
            </a:r>
            <a:r>
              <a:rPr lang="es-AR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 los Jóvenes de </a:t>
            </a:r>
            <a:r>
              <a:rPr lang="es-AR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Ansur</a:t>
            </a:r>
            <a:r>
              <a:rPr lang="es-AR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surgió la idea de llevar a cabo la producción de una revista que contenga la historia del barrio Coronel Aguirre. Allí se ubica nuestra asociación. </a:t>
            </a:r>
            <a:endParaRPr lang="es-AR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3 Imagen" descr="DSC03509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t="5281" b="4950"/>
          <a:stretch>
            <a:fillRect/>
          </a:stretch>
        </p:blipFill>
        <p:spPr>
          <a:xfrm>
            <a:off x="899592" y="2852936"/>
            <a:ext cx="74154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6444208" y="6488668"/>
            <a:ext cx="14798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Calle </a:t>
            </a:r>
            <a:r>
              <a:rPr lang="es-A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Fillipini</a:t>
            </a:r>
            <a:endParaRPr lang="es-A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2</a:t>
            </a:fld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Ubicación de </a:t>
            </a:r>
            <a:r>
              <a:rPr lang="es-AR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Ansur</a:t>
            </a:r>
            <a:endParaRPr lang="es-AR" dirty="0">
              <a:latin typeface="Candara" pitchFamily="34" charset="0"/>
            </a:endParaRPr>
          </a:p>
        </p:txBody>
      </p:sp>
      <p:pic>
        <p:nvPicPr>
          <p:cNvPr id="5" name="4 Marcador de contenido" descr="LOCALIZACION ANSUR EN ARGENTI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357298"/>
            <a:ext cx="7152000" cy="53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3</a:t>
            </a:fld>
            <a:endParaRPr lang="es-A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836712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37876"/>
          </a:xfrm>
        </p:spPr>
        <p:txBody>
          <a:bodyPr/>
          <a:lstStyle/>
          <a:p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Grupo de jóvenes</a:t>
            </a:r>
            <a:endParaRPr lang="es-AR" dirty="0">
              <a:latin typeface="Candara" pitchFamily="34" charset="0"/>
            </a:endParaRPr>
          </a:p>
        </p:txBody>
      </p:sp>
      <p:pic>
        <p:nvPicPr>
          <p:cNvPr id="5" name="4 Marcador de contenido" descr="IMG_11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7765" y="2071678"/>
            <a:ext cx="6788945" cy="4525963"/>
          </a:xfrm>
        </p:spPr>
      </p:pic>
      <p:sp>
        <p:nvSpPr>
          <p:cNvPr id="7" name="6 CuadroTexto"/>
          <p:cNvSpPr txBox="1"/>
          <p:nvPr/>
        </p:nvSpPr>
        <p:spPr>
          <a:xfrm>
            <a:off x="1000100" y="1643050"/>
            <a:ext cx="67866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Miguel Muñoz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4</a:t>
            </a:fld>
            <a:endParaRPr lang="es-A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980728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65868"/>
          </a:xfrm>
        </p:spPr>
        <p:txBody>
          <a:bodyPr/>
          <a:lstStyle/>
          <a:p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Grupo de jóvenes</a:t>
            </a:r>
            <a:endParaRPr lang="es-AR" dirty="0">
              <a:latin typeface="Candara" pitchFamily="34" charset="0"/>
            </a:endParaRPr>
          </a:p>
        </p:txBody>
      </p:sp>
      <p:pic>
        <p:nvPicPr>
          <p:cNvPr id="6" name="5 Marcador de contenido" descr="IMG_11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2071678"/>
            <a:ext cx="6788945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1000100" y="1643050"/>
            <a:ext cx="67866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Julio Castillo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5</a:t>
            </a:fld>
            <a:endParaRPr lang="es-A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980728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37876"/>
          </a:xfrm>
        </p:spPr>
        <p:txBody>
          <a:bodyPr/>
          <a:lstStyle/>
          <a:p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Grupo de jóvenes</a:t>
            </a:r>
            <a:endParaRPr lang="es-AR" dirty="0">
              <a:latin typeface="Candara" pitchFamily="34" charset="0"/>
            </a:endParaRPr>
          </a:p>
        </p:txBody>
      </p:sp>
      <p:pic>
        <p:nvPicPr>
          <p:cNvPr id="6" name="5 Marcador de contenido" descr="IMG_11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2071678"/>
            <a:ext cx="6788945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1000100" y="1643050"/>
            <a:ext cx="67866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Yanina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Acosta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6</a:t>
            </a:fld>
            <a:endParaRPr lang="es-A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980728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37876"/>
          </a:xfrm>
        </p:spPr>
        <p:txBody>
          <a:bodyPr/>
          <a:lstStyle/>
          <a:p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Grupo de jóvenes</a:t>
            </a:r>
            <a:endParaRPr lang="es-AR" dirty="0">
              <a:latin typeface="Candar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00100" y="1643050"/>
            <a:ext cx="67866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Cristian Escobar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7 Marcador de contenido" descr="IMG_11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2071678"/>
            <a:ext cx="6788945" cy="4525963"/>
          </a:xfr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7</a:t>
            </a:fld>
            <a:endParaRPr lang="es-A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980728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7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37876"/>
          </a:xfrm>
        </p:spPr>
        <p:txBody>
          <a:bodyPr/>
          <a:lstStyle/>
          <a:p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Grupo de jóvenes</a:t>
            </a:r>
            <a:endParaRPr lang="es-AR" dirty="0">
              <a:latin typeface="Candar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00100" y="1643050"/>
            <a:ext cx="67866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Gabriel Acosta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7 Marcador de contenido" descr="Archivo_000 (1)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9821" r="2148"/>
          <a:stretch>
            <a:fillRect/>
          </a:stretch>
        </p:blipFill>
        <p:spPr>
          <a:xfrm>
            <a:off x="1000100" y="2071678"/>
            <a:ext cx="6786610" cy="4592133"/>
          </a:xfr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8</a:t>
            </a:fld>
            <a:endParaRPr lang="es-A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980728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purple-bann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s-A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Grupo de jóvenes</a:t>
            </a:r>
            <a:endParaRPr lang="es-AR" dirty="0">
              <a:latin typeface="Candara" pitchFamily="34" charset="0"/>
            </a:endParaRPr>
          </a:p>
        </p:txBody>
      </p:sp>
      <p:pic>
        <p:nvPicPr>
          <p:cNvPr id="6" name="5 Marcador de contenido" descr="IMG_11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2071678"/>
            <a:ext cx="6788945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1000100" y="1643050"/>
            <a:ext cx="67866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Sergio Martínez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CBCA-B363-41DA-AE53-1C15FFEA020B}" type="slidenum">
              <a:rPr lang="es-AR" smtClean="0"/>
              <a:pPr>
                <a:defRPr/>
              </a:pPr>
              <a:t>9</a:t>
            </a:fld>
            <a:endParaRPr lang="es-A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908720"/>
            <a:ext cx="3347864" cy="2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506</Words>
  <Application>Microsoft Office PowerPoint</Application>
  <PresentationFormat>Presentación en pantalla (4:3)</PresentationFormat>
  <Paragraphs>72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      Proyecto                                                 </vt:lpstr>
      <vt:lpstr>Diapositiva 2</vt:lpstr>
      <vt:lpstr>Ubicación de Ansur</vt:lpstr>
      <vt:lpstr>Grupo de jóvenes</vt:lpstr>
      <vt:lpstr>Grupo de jóvenes</vt:lpstr>
      <vt:lpstr>Grupo de jóvenes</vt:lpstr>
      <vt:lpstr>Grupo de jóvenes</vt:lpstr>
      <vt:lpstr>Grupo de jóvenes</vt:lpstr>
      <vt:lpstr>Grupo de jóvenes</vt:lpstr>
      <vt:lpstr>Las secciones de nuestra revista son:</vt:lpstr>
      <vt:lpstr>Portada</vt:lpstr>
      <vt:lpstr>Editorial</vt:lpstr>
      <vt:lpstr>Carta de Ezequiel “Pocho” Lavezzi</vt:lpstr>
      <vt:lpstr>1er Nota: Tito Rosas</vt:lpstr>
      <vt:lpstr>2da Nota: Javier Lomo</vt:lpstr>
      <vt:lpstr>Canción: “Las voces de un barrio”</vt:lpstr>
      <vt:lpstr>Imágenes del barrio</vt:lpstr>
      <vt:lpstr>Imágenes del barrio</vt:lpstr>
      <vt:lpstr>Financiación del proyecto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sa</cp:lastModifiedBy>
  <cp:revision>44</cp:revision>
  <dcterms:created xsi:type="dcterms:W3CDTF">2015-10-23T19:57:59Z</dcterms:created>
  <dcterms:modified xsi:type="dcterms:W3CDTF">2015-11-12T15:08:42Z</dcterms:modified>
</cp:coreProperties>
</file>