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1242" y="7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132d7441b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132d7441b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132d7441b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132d7441b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132d7441b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132d7441b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132d7441b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132d7441b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32d7441b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132d7441b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32d7441b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132d7441b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32d7441b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132d7441b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627816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911088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98318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789244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006853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1108557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926436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160136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49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539843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6779789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45320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066408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187810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24102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0649360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187387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053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730752" y="948985"/>
            <a:ext cx="3224750" cy="243684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algn="l" defTabSz="457200">
              <a:lnSpc>
                <a:spcPct val="90000"/>
              </a:lnSpc>
              <a:spcAft>
                <a:spcPts val="0"/>
              </a:spcAft>
            </a:pPr>
            <a:r>
              <a:rPr lang="en-US"/>
              <a:t>DERECHOS HUMANOS, JÓVENES Y ACTUALIDAD 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203956" y="4074292"/>
            <a:ext cx="5752214" cy="1069208"/>
          </a:xfrm>
          <a:prstGeom prst="rect">
            <a:avLst/>
          </a:prstGeom>
        </p:spPr>
        <p:txBody>
          <a:bodyPr spcFirstLastPara="1" lIns="91425" tIns="91425" rIns="91425" bIns="91425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AR" sz="1400" dirty="0"/>
              <a:t>COLEGIO UNIVERSITARIO PATAGÓNICO PROF. ADRIANA LIBRANDI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AR" sz="1400" dirty="0"/>
              <a:t>UNIVERSIDAD NACIONAL DE LA PATAGONIA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AR" sz="1400" dirty="0"/>
              <a:t>COMODORO RIVADAVIA- CHUBUT </a:t>
            </a: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380" y="9525"/>
            <a:ext cx="631947" cy="4249615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AA6B2B-1D0C-6F1D-9824-D0BC11469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91" y="948986"/>
            <a:ext cx="2573531" cy="32515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6350"/>
            <a:ext cx="9144001" cy="5149850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65032" y="0"/>
            <a:ext cx="914400" cy="51435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599781" y="2761059"/>
            <a:ext cx="3572669" cy="238244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93473" y="-6350"/>
            <a:ext cx="2255512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9947" y="-635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6616" y="2286000"/>
            <a:ext cx="2444750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8241" y="-6350"/>
            <a:ext cx="2140744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6115" y="2692400"/>
            <a:ext cx="1362870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B29FF0-EB61-CA39-18FC-115F11BAD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57200"/>
            <a:ext cx="2882531" cy="38817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COLEGIO UNIVERSITARIO PATAGÓNICO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1615" y="-6350"/>
            <a:ext cx="5332385" cy="5149850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8478CD-3DAD-04E5-3E45-BA680C094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063" y="457200"/>
            <a:ext cx="4133472" cy="38817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@CUPCOMODORO</a:t>
            </a:r>
          </a:p>
          <a:p>
            <a:pPr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@Jovenesymemoria.cup</a:t>
            </a:r>
          </a:p>
          <a:p>
            <a:pPr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B277F8-20BB-DE9B-D6DF-366083511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844" y="-493196"/>
            <a:ext cx="17716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08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304D3-1EA1-AAAE-091E-C1945EBC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NUESTRA CIUDAD </a:t>
            </a:r>
            <a:b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Comodoro</a:t>
            </a:r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Rivadavia</a:t>
            </a:r>
            <a:r>
              <a:rPr lang="en-US" sz="2800" dirty="0"/>
              <a:t>, CHUBUT</a:t>
            </a:r>
            <a:endParaRPr lang="es-AR" dirty="0"/>
          </a:p>
        </p:txBody>
      </p:sp>
      <p:pic>
        <p:nvPicPr>
          <p:cNvPr id="4" name="Vídeo sin título ‐ Hecho con Clipchamp">
            <a:hlinkClick r:id="" action="ppaction://media"/>
            <a:extLst>
              <a:ext uri="{FF2B5EF4-FFF2-40B4-BE49-F238E27FC236}">
                <a16:creationId xmlns:a16="http://schemas.microsoft.com/office/drawing/2014/main" id="{1101E4EA-D324-DD62-08FA-D69B075347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588" y="1620838"/>
            <a:ext cx="5173662" cy="2909887"/>
          </a:xfrm>
        </p:spPr>
      </p:pic>
    </p:spTree>
    <p:extLst>
      <p:ext uri="{BB962C8B-B14F-4D97-AF65-F5344CB8AC3E}">
        <p14:creationId xmlns:p14="http://schemas.microsoft.com/office/powerpoint/2010/main" val="343581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6350"/>
            <a:ext cx="9144001" cy="5149850"/>
            <a:chOff x="0" y="-8467"/>
            <a:chExt cx="12192000" cy="686646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11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12" name="Isosceles Triangle 111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13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14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15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16" name="Isosceles Triangle 115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17" name="Isosceles Triangle 116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</p:grpSp>
      <p:pic>
        <p:nvPicPr>
          <p:cNvPr id="69" name="Google Shape;69;p15"/>
          <p:cNvPicPr preferRelativeResize="0"/>
          <p:nvPr/>
        </p:nvPicPr>
        <p:blipFill rotWithShape="1">
          <a:blip r:embed="rId3"/>
          <a:srcRect l="14402" t="1018" r="-1" b="181"/>
          <a:stretch/>
        </p:blipFill>
        <p:spPr>
          <a:xfrm>
            <a:off x="3202390" y="10"/>
            <a:ext cx="5941610" cy="5143490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</p:spPr>
      </p:pic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501650" y="1258999"/>
            <a:ext cx="3066142" cy="177682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r" defTabSz="457200">
              <a:spcBef>
                <a:spcPct val="0"/>
              </a:spcBef>
              <a:spcAft>
                <a:spcPts val="0"/>
              </a:spcAft>
            </a:pPr>
            <a:r>
              <a:rPr lang="en-US" sz="3600" dirty="0"/>
              <a:t>QUIENES SOMOS </a:t>
            </a: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508001" y="3038123"/>
            <a:ext cx="3059791" cy="82267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algn="r" defTabSz="457200">
              <a:spcBef>
                <a:spcPts val="1000"/>
              </a:spcBef>
              <a:buSzPct val="80000"/>
              <a:buNone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Estudiantes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6°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año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la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orientación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Ciencias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Sociales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y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Humanidades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51435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2761059"/>
            <a:ext cx="3572668" cy="2382441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6350"/>
            <a:ext cx="2255511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2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635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2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2286000"/>
            <a:ext cx="2444751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2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6350"/>
            <a:ext cx="2140744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3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6350"/>
            <a:ext cx="967571" cy="514985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3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6350"/>
            <a:ext cx="937369" cy="514985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3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2692400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26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6350"/>
            <a:ext cx="9144001" cy="5149850"/>
            <a:chOff x="0" y="-8467"/>
            <a:chExt cx="12192000" cy="6866467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45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46" name="Isosceles Triangle 131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47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48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49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50" name="Isosceles Triangle 135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51" name="Isosceles Triangle 136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</p:grpSp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042347" y="457200"/>
            <a:ext cx="3913153" cy="9906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300"/>
              <a:t>Derecho a la salud</a:t>
            </a: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/>
          <a:srcRect l="23402" r="8608" b="-6"/>
          <a:stretch/>
        </p:blipFill>
        <p:spPr>
          <a:xfrm>
            <a:off x="508000" y="457200"/>
            <a:ext cx="2358448" cy="1951310"/>
          </a:xfrm>
          <a:prstGeom prst="rect">
            <a:avLst/>
          </a:prstGeom>
          <a:noFill/>
        </p:spPr>
      </p:pic>
      <p:sp>
        <p:nvSpPr>
          <p:cNvPr id="152" name="Isosceles Triangle 8">
            <a:extLst>
              <a:ext uri="{FF2B5EF4-FFF2-40B4-BE49-F238E27FC236}">
                <a16:creationId xmlns:a16="http://schemas.microsoft.com/office/drawing/2014/main" id="{B5B9F7B6-0E4A-4A5F-BBBA-73496FAE5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09900"/>
            <a:ext cx="357491" cy="21336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046795" y="1620441"/>
            <a:ext cx="3908705" cy="291058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800" dirty="0" err="1"/>
              <a:t>Estigmatizaciones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jóvenes</a:t>
            </a:r>
            <a:endParaRPr lang="en-US" sz="1800" dirty="0"/>
          </a:p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800" dirty="0" err="1"/>
              <a:t>Vulneración</a:t>
            </a:r>
            <a:r>
              <a:rPr lang="en-US" sz="1800" dirty="0"/>
              <a:t> - </a:t>
            </a:r>
            <a:r>
              <a:rPr lang="en-US" sz="1800" dirty="0" err="1"/>
              <a:t>brechas</a:t>
            </a:r>
            <a:r>
              <a:rPr lang="en-US" sz="1800" dirty="0"/>
              <a:t> </a:t>
            </a:r>
            <a:r>
              <a:rPr lang="en-US" sz="1800" dirty="0" err="1"/>
              <a:t>digitales</a:t>
            </a:r>
            <a:r>
              <a:rPr lang="en-US" sz="1800" dirty="0"/>
              <a:t> - </a:t>
            </a:r>
            <a:r>
              <a:rPr lang="en-US" sz="1800" dirty="0" err="1"/>
              <a:t>autonomía</a:t>
            </a:r>
            <a:r>
              <a:rPr lang="en-US" sz="1800" dirty="0"/>
              <a:t> </a:t>
            </a:r>
            <a:r>
              <a:rPr lang="en-US" sz="1800" dirty="0" err="1"/>
              <a:t>progresiva</a:t>
            </a:r>
            <a:endParaRPr lang="en-US" sz="1800" dirty="0"/>
          </a:p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800" dirty="0"/>
              <a:t>La </a:t>
            </a:r>
            <a:r>
              <a:rPr lang="en-US" sz="1800" dirty="0" err="1"/>
              <a:t>importancia</a:t>
            </a:r>
            <a:r>
              <a:rPr lang="en-US" sz="1800" dirty="0"/>
              <a:t> de </a:t>
            </a:r>
            <a:r>
              <a:rPr lang="en-US" sz="1800" dirty="0" err="1"/>
              <a:t>escuchar</a:t>
            </a:r>
            <a:r>
              <a:rPr lang="en-US" sz="1800" dirty="0"/>
              <a:t> y </a:t>
            </a:r>
            <a:r>
              <a:rPr lang="en-US" sz="1800" dirty="0" err="1"/>
              <a:t>brindarles</a:t>
            </a:r>
            <a:r>
              <a:rPr lang="en-US" sz="1800" dirty="0"/>
              <a:t> un </a:t>
            </a:r>
            <a:r>
              <a:rPr lang="en-US" sz="1800" dirty="0" err="1"/>
              <a:t>espacio</a:t>
            </a:r>
            <a:r>
              <a:rPr lang="en-US" sz="1800" dirty="0"/>
              <a:t> </a:t>
            </a:r>
            <a:r>
              <a:rPr lang="en-US" sz="1800" dirty="0" err="1"/>
              <a:t>seguro</a:t>
            </a:r>
            <a:r>
              <a:rPr lang="en-US" sz="1800" dirty="0"/>
              <a:t> a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jóvenes</a:t>
            </a:r>
            <a:endParaRPr lang="en-US" sz="1800" dirty="0"/>
          </a:p>
        </p:txBody>
      </p:sp>
      <p:sp>
        <p:nvSpPr>
          <p:cNvPr id="153" name="Rectangle 140">
            <a:extLst>
              <a:ext uri="{FF2B5EF4-FFF2-40B4-BE49-F238E27FC236}">
                <a16:creationId xmlns:a16="http://schemas.microsoft.com/office/drawing/2014/main" id="{B51D13AF-6D7E-42A4-BF57-BFDF66E1F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819673" y="4213522"/>
            <a:ext cx="463550" cy="171450"/>
          </a:xfrm>
          <a:prstGeom prst="rect">
            <a:avLst/>
          </a:prstGeom>
          <a:solidFill>
            <a:srgbClr val="EA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4"/>
          <a:srcRect t="33409" r="-4" b="29358"/>
          <a:stretch/>
        </p:blipFill>
        <p:spPr>
          <a:xfrm>
            <a:off x="508000" y="2579960"/>
            <a:ext cx="2358448" cy="1951309"/>
          </a:xfrm>
          <a:prstGeom prst="rect">
            <a:avLst/>
          </a:prstGeom>
          <a:noFill/>
        </p:spPr>
      </p:pic>
      <p:sp>
        <p:nvSpPr>
          <p:cNvPr id="77" name="Google Shape;77;p16"/>
          <p:cNvSpPr txBox="1"/>
          <p:nvPr/>
        </p:nvSpPr>
        <p:spPr>
          <a:xfrm flipH="1">
            <a:off x="4792033" y="3204998"/>
            <a:ext cx="3747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6350"/>
            <a:ext cx="9144001" cy="5149850"/>
            <a:chOff x="0" y="-8467"/>
            <a:chExt cx="12192000" cy="6866467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95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96" name="Isosceles Triangle 95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97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98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99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01" name="Isosceles Triangle 100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</p:grpSp>
      <p:pic>
        <p:nvPicPr>
          <p:cNvPr id="85" name="Google Shape;85;p17"/>
          <p:cNvPicPr preferRelativeResize="0"/>
          <p:nvPr/>
        </p:nvPicPr>
        <p:blipFill>
          <a:blip r:embed="rId3"/>
          <a:srcRect t="9675" r="-4" b="4022"/>
          <a:stretch/>
        </p:blipFill>
        <p:spPr>
          <a:xfrm>
            <a:off x="3289093" y="-11742"/>
            <a:ext cx="3623720" cy="3389999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noFill/>
        </p:spPr>
      </p:pic>
      <p:pic>
        <p:nvPicPr>
          <p:cNvPr id="86" name="Google Shape;86;p17"/>
          <p:cNvPicPr preferRelativeResize="0"/>
          <p:nvPr/>
        </p:nvPicPr>
        <p:blipFill>
          <a:blip r:embed="rId4"/>
          <a:srcRect l="8726" r="26590"/>
          <a:stretch/>
        </p:blipFill>
        <p:spPr>
          <a:xfrm>
            <a:off x="3031495" y="10"/>
            <a:ext cx="6104530" cy="514349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491865" y="1397773"/>
            <a:ext cx="3011581" cy="123472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r" defTabSz="457200">
              <a:spcBef>
                <a:spcPct val="0"/>
              </a:spcBef>
              <a:spcAft>
                <a:spcPts val="0"/>
              </a:spcAft>
            </a:pPr>
            <a:r>
              <a:rPr lang="en-US" sz="3600" dirty="0"/>
              <a:t>Derecho a la </a:t>
            </a:r>
            <a:r>
              <a:rPr lang="en-US" sz="3600" dirty="0" err="1"/>
              <a:t>vivienda</a:t>
            </a:r>
            <a:r>
              <a:rPr lang="en-US" sz="3600" dirty="0"/>
              <a:t> </a:t>
            </a: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62682" y="2761059"/>
            <a:ext cx="3705896" cy="822675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algn="r" defTabSz="457200">
              <a:spcBef>
                <a:spcPts val="1000"/>
              </a:spcBef>
              <a:buSzPct val="8000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Vivienda Digna,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servicios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básicos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acceso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la tierra 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BE42A0F-3C3F-4500-BF5A-4FD28C1AA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358347" y="0"/>
            <a:ext cx="2552336" cy="33782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8862440-EF12-4BF0-9309-5653F3874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51435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082FBDA-B6BB-447F-88F9-E5927CC71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2761059"/>
            <a:ext cx="3572668" cy="2382441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ctangle 25">
            <a:extLst>
              <a:ext uri="{FF2B5EF4-FFF2-40B4-BE49-F238E27FC236}">
                <a16:creationId xmlns:a16="http://schemas.microsoft.com/office/drawing/2014/main" id="{4D6B3FC3-266A-4796-85DE-016CA2ED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635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11" name="Isosceles Triangle 24">
            <a:extLst>
              <a:ext uri="{FF2B5EF4-FFF2-40B4-BE49-F238E27FC236}">
                <a16:creationId xmlns:a16="http://schemas.microsoft.com/office/drawing/2014/main" id="{1166F14E-D6C0-40B2-97E6-0854392CD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2286000"/>
            <a:ext cx="2444751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13" name="Rectangle 27">
            <a:extLst>
              <a:ext uri="{FF2B5EF4-FFF2-40B4-BE49-F238E27FC236}">
                <a16:creationId xmlns:a16="http://schemas.microsoft.com/office/drawing/2014/main" id="{14C19743-4CEE-4CA9-9E59-5833323AA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6350"/>
            <a:ext cx="2140744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15" name="Rectangle 28">
            <a:extLst>
              <a:ext uri="{FF2B5EF4-FFF2-40B4-BE49-F238E27FC236}">
                <a16:creationId xmlns:a16="http://schemas.microsoft.com/office/drawing/2014/main" id="{3E09C179-0496-421E-A458-FACB93893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6350"/>
            <a:ext cx="967571" cy="514985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17" name="Rectangle 29">
            <a:extLst>
              <a:ext uri="{FF2B5EF4-FFF2-40B4-BE49-F238E27FC236}">
                <a16:creationId xmlns:a16="http://schemas.microsoft.com/office/drawing/2014/main" id="{E407748B-B8A8-447D-84A0-C56A1E86A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6350"/>
            <a:ext cx="937369" cy="514985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19" name="Isosceles Triangle 29">
            <a:extLst>
              <a:ext uri="{FF2B5EF4-FFF2-40B4-BE49-F238E27FC236}">
                <a16:creationId xmlns:a16="http://schemas.microsoft.com/office/drawing/2014/main" id="{88C20F14-80FE-465B-B829-1BA44065C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2692400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Derecho a la Educación </a:t>
            </a:r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AR"/>
              <a:t>Problemas edilicios: Escuela Biología Marina / Escuela de Arte</a:t>
            </a: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75" y="1679475"/>
            <a:ext cx="4217651" cy="28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29078"/>
            <a:ext cx="3994325" cy="30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145250" y="4703625"/>
            <a:ext cx="421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84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Identidades diversas / juventudes trans</a:t>
            </a: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3600" y="1800900"/>
            <a:ext cx="3356801" cy="18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726" y="2106578"/>
            <a:ext cx="2340876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5">
            <a:alphaModFix/>
          </a:blip>
          <a:srcRect t="25903" b="6447"/>
          <a:stretch/>
        </p:blipFill>
        <p:spPr>
          <a:xfrm>
            <a:off x="6086125" y="2106579"/>
            <a:ext cx="2100949" cy="253342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863900" y="1461975"/>
            <a:ext cx="269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Dirección LGBTIQ+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6192450" y="1461975"/>
            <a:ext cx="225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Discursos de odio en la actualidad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3495475" y="1209375"/>
            <a:ext cx="24588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Recorrido Histórico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6350"/>
            <a:ext cx="9144001" cy="5149850"/>
            <a:chOff x="0" y="-8467"/>
            <a:chExt cx="12192000" cy="6866467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24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25" name="Isosceles Triangle 12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2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2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2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29" name="Isosceles Triangle 12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</p:grpSp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4152550" y="457200"/>
            <a:ext cx="2802951" cy="9906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500"/>
              <a:t>Las redes y los discursos de odio </a:t>
            </a:r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3907172" y="1620441"/>
            <a:ext cx="3640190" cy="291058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defTabSz="457200">
              <a:spcBef>
                <a:spcPts val="1000"/>
              </a:spcBef>
              <a:buSzPct val="80000"/>
              <a:buNone/>
            </a:pPr>
            <a:endParaRPr lang="en-US" dirty="0"/>
          </a:p>
          <a:p>
            <a:pPr marL="457200" lvl="0" indent="-34290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 err="1"/>
              <a:t>naturalización</a:t>
            </a:r>
            <a:r>
              <a:rPr lang="en-US" dirty="0"/>
              <a:t> de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discursos</a:t>
            </a:r>
            <a:r>
              <a:rPr lang="en-US" dirty="0"/>
              <a:t> de </a:t>
            </a:r>
            <a:r>
              <a:rPr lang="en-US" dirty="0" err="1"/>
              <a:t>odio</a:t>
            </a:r>
            <a:endParaRPr lang="en-US" dirty="0"/>
          </a:p>
          <a:p>
            <a:pPr marL="457200" lvl="0" indent="-34290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mal </a:t>
            </a:r>
            <a:r>
              <a:rPr lang="en-US" dirty="0" err="1"/>
              <a:t>uso</a:t>
            </a:r>
            <a:r>
              <a:rPr lang="en-US" dirty="0"/>
              <a:t> de las redes </a:t>
            </a:r>
            <a:r>
              <a:rPr lang="en-US" dirty="0" err="1"/>
              <a:t>sociales</a:t>
            </a:r>
            <a:endParaRPr lang="en-US" dirty="0"/>
          </a:p>
          <a:p>
            <a:pPr marL="457200" lvl="0" indent="-34290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dirty="0"/>
              <a:t>¿</a:t>
            </a:r>
            <a:r>
              <a:rPr lang="en-US" dirty="0" err="1"/>
              <a:t>porque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de las redes </a:t>
            </a:r>
            <a:r>
              <a:rPr lang="en-US" dirty="0" err="1"/>
              <a:t>nos</a:t>
            </a:r>
            <a:r>
              <a:rPr lang="en-US" dirty="0"/>
              <a:t> sentimos tan </a:t>
            </a:r>
            <a:r>
              <a:rPr lang="en-US" dirty="0" err="1"/>
              <a:t>libres</a:t>
            </a:r>
            <a:r>
              <a:rPr lang="en-US" dirty="0"/>
              <a:t> de </a:t>
            </a:r>
            <a:r>
              <a:rPr lang="en-US" dirty="0" err="1"/>
              <a:t>expresarnos</a:t>
            </a:r>
            <a:r>
              <a:rPr lang="en-US" dirty="0"/>
              <a:t>?</a:t>
            </a:r>
          </a:p>
          <a:p>
            <a:pPr marL="45720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/>
          <a:srcRect t="13421" r="-1" b="15074"/>
          <a:stretch/>
        </p:blipFill>
        <p:spPr>
          <a:xfrm>
            <a:off x="20" y="10"/>
            <a:ext cx="4046200" cy="5143490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</p:spPr>
      </p:pic>
      <p:sp>
        <p:nvSpPr>
          <p:cNvPr id="132" name="Isosceles Triangle 13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4249615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6350"/>
            <a:ext cx="9144001" cy="5149850"/>
            <a:chOff x="0" y="-8467"/>
            <a:chExt cx="12192000" cy="6866467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31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32" name="Isosceles Triangle 131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33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34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35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36" name="Isosceles Triangle 135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37" name="Isosceles Triangle 136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</p:grpSp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4" y="0"/>
            <a:ext cx="914400" cy="51435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2761059"/>
            <a:ext cx="3572668" cy="238244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-6350"/>
            <a:ext cx="2255511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4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-635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51" name="Isosceles Triangle 15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8" y="2286000"/>
            <a:ext cx="2444751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5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-6350"/>
            <a:ext cx="2140744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55" name="Isosceles Triangle 15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8" y="2692400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3" y="-6350"/>
            <a:ext cx="4495777" cy="5149850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5386292" y="457200"/>
            <a:ext cx="3384742" cy="167079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600">
                <a:solidFill>
                  <a:srgbClr val="FFFFFF"/>
                </a:solidFill>
              </a:rPr>
              <a:t>conclusiones </a:t>
            </a:r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67938" y="1158797"/>
            <a:ext cx="2892580" cy="2892580"/>
          </a:xfrm>
          <a:prstGeom prst="rect">
            <a:avLst/>
          </a:prstGeom>
          <a:noFill/>
        </p:spPr>
      </p:pic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5386293" y="2127996"/>
            <a:ext cx="3384741" cy="248845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• Jóvenes de Comodoro Rivadavia </a:t>
            </a:r>
          </a:p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• Vulneración de nuestros derechos</a:t>
            </a:r>
          </a:p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• Actualmente, recortes complican nuestro acceso a oportunidades</a:t>
            </a:r>
          </a:p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• Fortalezcamos los espacios colectivos, promovamos una verdadera inclusión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188</Words>
  <Application>Microsoft Office PowerPoint</Application>
  <PresentationFormat>Presentación en pantalla (16:9)</PresentationFormat>
  <Paragraphs>35</Paragraphs>
  <Slides>10</Slides>
  <Notes>8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Faceta</vt:lpstr>
      <vt:lpstr>DERECHOS HUMANOS, JÓVENES Y ACTUALIDAD </vt:lpstr>
      <vt:lpstr>NUESTRA CIUDAD  Comodoro Rivadavia, CHUBUT</vt:lpstr>
      <vt:lpstr>QUIENES SOMOS </vt:lpstr>
      <vt:lpstr>Derecho a la salud</vt:lpstr>
      <vt:lpstr>Derecho a la vivienda </vt:lpstr>
      <vt:lpstr>Derecho a la Educación </vt:lpstr>
      <vt:lpstr>Identidades diversas / juventudes trans</vt:lpstr>
      <vt:lpstr>Las redes y los discursos de odio </vt:lpstr>
      <vt:lpstr>conclusiones </vt:lpstr>
      <vt:lpstr>COLEGIO UNIVERSITARIO PATAGÓNICO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Leticia Aguiño</dc:creator>
  <cp:lastModifiedBy>Leticia Aguiño</cp:lastModifiedBy>
  <cp:revision>1</cp:revision>
  <dcterms:modified xsi:type="dcterms:W3CDTF">2024-11-20T15:23:33Z</dcterms:modified>
</cp:coreProperties>
</file>