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66" r:id="rId13"/>
    <p:sldId id="267" r:id="rId14"/>
    <p:sldId id="268" r:id="rId15"/>
    <p:sldId id="269" r:id="rId16"/>
    <p:sldId id="270" r:id="rId17"/>
    <p:sldId id="273" r:id="rId18"/>
    <p:sldId id="272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02" y="-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0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B91EDA-7D1D-0BAA-2EC9-7D47B4AD1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9A2CEFE-C097-F0BD-1B85-B65527B61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454FE6-1138-DC51-DCC9-28938C7B7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ECB8-6944-4427-BA00-33002F04C506}" type="datetimeFigureOut">
              <a:rPr lang="es-AR" smtClean="0"/>
              <a:t>17/11/2024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A48C2B-295B-B49F-315E-7C3EE23C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A04485-CBC3-32EC-2F3A-777F6B490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2A43-FA82-4775-8987-7F85506FE7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59678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A91B2-633E-3219-D8F9-9F3FE21E5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82545B-266B-72E8-2DA3-1D1894783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D1B289-CE45-B547-5236-B0348F497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ECB8-6944-4427-BA00-33002F04C506}" type="datetimeFigureOut">
              <a:rPr lang="es-AR" smtClean="0"/>
              <a:t>17/11/2024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2A7746-F8F3-418E-E019-7B09E646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6BFD28-3BC9-1FF8-A6F8-52811C406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2A43-FA82-4775-8987-7F85506FE7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65458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530F88-72C7-A2D5-BE81-7DD16C248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A8018E-E5BA-6452-64A3-D9A6EF920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847570-1630-B7E5-8809-5A8A7D881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ECB8-6944-4427-BA00-33002F04C506}" type="datetimeFigureOut">
              <a:rPr lang="es-AR" smtClean="0"/>
              <a:t>17/11/2024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4ED3A4-3C17-5D08-F4E7-CDFB602DC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8B4FC1-EEF9-17BB-FDC9-F530432BE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2A43-FA82-4775-8987-7F85506FE7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8122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86DCF-DEB8-5995-D92C-631A4F57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4F14D4-2F7A-4EA9-8F25-CA2220F81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FC499-CC2D-07E0-61D9-6BCED2BBF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ECB8-6944-4427-BA00-33002F04C506}" type="datetimeFigureOut">
              <a:rPr lang="es-AR" smtClean="0"/>
              <a:t>17/11/2024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D93750-1BD6-91F0-EA83-0959F4CF1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D73898-F802-64E6-FEEE-15F74CF2F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2A43-FA82-4775-8987-7F85506FE7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98484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3CD806-CF92-AA75-5057-6666F0232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9BA68A-87C8-5C9A-C733-2E568E608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23326B-D031-88EE-68BF-A9C8117C1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ECB8-6944-4427-BA00-33002F04C506}" type="datetimeFigureOut">
              <a:rPr lang="es-AR" smtClean="0"/>
              <a:t>17/11/2024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7FEE24-BF84-1117-29AE-97EFB88BD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66B789-0B43-BB52-D342-95C629AD2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2A43-FA82-4775-8987-7F85506FE7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55243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C88169-86A8-6345-1CF4-3E69F3B5C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2B7DAB-CC9B-3761-9D9F-B6DBD9C660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C07DBE-2517-72EB-24BA-1864C2B7A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071F74-C2AD-EEAA-3167-040F22EB9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ECB8-6944-4427-BA00-33002F04C506}" type="datetimeFigureOut">
              <a:rPr lang="es-AR" smtClean="0"/>
              <a:t>17/11/2024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9DFC6A-E02A-9466-2274-3DCA5607D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43302D-6B0F-6716-F2D1-AD73A5A49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2A43-FA82-4775-8987-7F85506FE7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14794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EA147C-D969-45F1-499D-770483E63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D85646-5779-33B3-D180-9899B105F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4FAD3BA-7727-7D6D-8B64-934321BA9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E4FCB67-DB90-23A9-CD45-A9E0980E1C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F4FFE36-15E3-1B9C-9F46-4797877E10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7868E1-3DCA-E72E-F877-AAD41EE29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ECB8-6944-4427-BA00-33002F04C506}" type="datetimeFigureOut">
              <a:rPr lang="es-AR" smtClean="0"/>
              <a:t>17/11/2024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5A6E69-BCBF-FD5F-72EB-6DD6AC5DA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0B516C7-8A6B-1DB6-7BED-EF9E7934E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2A43-FA82-4775-8987-7F85506FE7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4436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0A13BE-0372-853A-8A8F-969FF60E9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7A4852B-F647-5855-F934-84286873C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ECB8-6944-4427-BA00-33002F04C506}" type="datetimeFigureOut">
              <a:rPr lang="es-AR" smtClean="0"/>
              <a:t>17/11/2024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1C1116-F011-8126-E307-3A43BD4E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9A404C8-0777-96E3-5AAD-261026360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2A43-FA82-4775-8987-7F85506FE7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5824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8F2520C-4C88-86BD-2CBE-BD544529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ECB8-6944-4427-BA00-33002F04C506}" type="datetimeFigureOut">
              <a:rPr lang="es-AR" smtClean="0"/>
              <a:t>17/11/2024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BDFAC6C-FCAD-305C-2BA9-EED952CD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389BB0C-E2BA-CD34-85E3-47496F6D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2A43-FA82-4775-8987-7F85506FE7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3487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0337FF-6ADB-895F-312F-EE1818893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016BD1-71DF-1128-82BB-253FAFF9F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99B239-D24B-CB8F-AAED-BED6E3E26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6B1C37-753A-CBE4-D384-C7551B034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ECB8-6944-4427-BA00-33002F04C506}" type="datetimeFigureOut">
              <a:rPr lang="es-AR" smtClean="0"/>
              <a:t>17/11/2024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7C99EF-D654-B3B2-E1D6-423EC6B24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338F12-18DE-1E8B-64FC-1338D66C5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2A43-FA82-4775-8987-7F85506FE7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2396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A364D-BB1F-2FE8-3EA0-020F7005A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A4E787F-A535-FA02-CA86-197349E0B2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1801D1-1A8B-6D54-DFB1-0B36643FE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439A76-23A6-EC23-BC22-B4D2782EE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ECB8-6944-4427-BA00-33002F04C506}" type="datetimeFigureOut">
              <a:rPr lang="es-AR" smtClean="0"/>
              <a:t>17/11/2024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4DE3D5-C1F2-F25D-CFE5-CDAE0AB2D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B4A611-FD01-E8D2-4335-977E940F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2A43-FA82-4775-8987-7F85506FE7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734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0279172-8DB5-B2AB-494C-90188725E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2B3AD1-CEFE-1EF7-B83B-75CF8D2B6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0AAF30-F6C6-D876-8B45-27B9CA36A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ECB8-6944-4427-BA00-33002F04C506}" type="datetimeFigureOut">
              <a:rPr lang="es-AR" smtClean="0"/>
              <a:t>17/11/2024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9F4710-D2FC-5C4A-6FEE-700806DEE9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3EF552-2B51-C764-448D-6A7D65F76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C2A43-FA82-4775-8987-7F85506FE7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0600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3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.mp4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jfif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3B4C865-B3E1-1C6F-6415-2011A96D7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3" y="620407"/>
            <a:ext cx="13861774" cy="76270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027D1AF-9738-A29A-D42E-F4C5E5F79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3" y="1253020"/>
            <a:ext cx="10515600" cy="1325563"/>
          </a:xfrm>
        </p:spPr>
        <p:txBody>
          <a:bodyPr/>
          <a:lstStyle/>
          <a:p>
            <a:r>
              <a:rPr lang="es-ES" dirty="0">
                <a:latin typeface="Abadi" panose="020B0604020104020204" pitchFamily="34" charset="0"/>
              </a:rPr>
              <a:t>JÓVENES Y MEMORIA</a:t>
            </a:r>
            <a:br>
              <a:rPr lang="es-ES" dirty="0">
                <a:latin typeface="Abadi" panose="020B0604020104020204" pitchFamily="34" charset="0"/>
              </a:rPr>
            </a:br>
            <a:r>
              <a:rPr lang="es-ES" dirty="0">
                <a:latin typeface="Abadi" panose="020B0604020104020204" pitchFamily="34" charset="0"/>
              </a:rPr>
              <a:t>             2024</a:t>
            </a:r>
            <a:endParaRPr lang="es-AR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640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5B915C5-E04A-E8E2-1986-3D3C01CCA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69"/>
            <a:ext cx="12246428" cy="6858000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9CC9DA4-DC01-81DB-67D6-0CF47CDE7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8940"/>
            <a:ext cx="6096000" cy="53601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DFA4182-DA1D-A62F-0451-B65D04CB8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30027">
            <a:off x="6801195" y="650726"/>
            <a:ext cx="4093708" cy="544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82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A24E528-C8A5-4960-8A1E-6A2B7D712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29" y="0"/>
            <a:ext cx="12378829" cy="6932144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97D8757-B75B-ED4C-E7FB-CEBD106B1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8E221E5-D7A3-F887-3649-920690DB8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65" y="233126"/>
            <a:ext cx="10391148" cy="639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13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5CCFBC0-9862-ABCC-91F3-BA7B00E3B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11" y="0"/>
            <a:ext cx="12297611" cy="6556167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E51016A-40BC-AD19-98DE-16E60F9BF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38" y="204173"/>
            <a:ext cx="5626529" cy="423530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AC99E77-CD56-20C0-7613-80361C54A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263" y="1754678"/>
            <a:ext cx="5820299" cy="437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4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6F77819-04D6-259E-BE02-117DFDA23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11"/>
            <a:ext cx="12192000" cy="682752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DB32974-3608-E2FD-7F2A-D373EF590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12" y="-390249"/>
            <a:ext cx="11247783" cy="2232301"/>
          </a:xfrm>
        </p:spPr>
        <p:txBody>
          <a:bodyPr>
            <a:noAutofit/>
          </a:bodyPr>
          <a:lstStyle/>
          <a:p>
            <a:r>
              <a:rPr kumimoji="0" lang="es-ES" sz="32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Se realizó  </a:t>
            </a:r>
            <a:r>
              <a:rPr kumimoji="0" lang="es-ES" sz="32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recorriendo memoria </a:t>
            </a:r>
            <a:r>
              <a:rPr kumimoji="0" lang="es-ES" sz="32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, donde participaron algunos estudiantes visitando la ex comisaria 5ta y el pozo de Arana junto a jóvenes   DE La secundaría n°5</a:t>
            </a:r>
            <a:endParaRPr lang="es-AR" sz="3200" dirty="0"/>
          </a:p>
        </p:txBody>
      </p:sp>
      <p:pic>
        <p:nvPicPr>
          <p:cNvPr id="6" name="WhatsApp Video 2024-11-11 at 1.38.22 PM">
            <a:hlinkClick r:id="" action="ppaction://media"/>
            <a:extLst>
              <a:ext uri="{FF2B5EF4-FFF2-40B4-BE49-F238E27FC236}">
                <a16:creationId xmlns:a16="http://schemas.microsoft.com/office/drawing/2014/main" id="{21E00C91-6B3E-5BF3-558E-E0D9D712B3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9809" y="1322314"/>
            <a:ext cx="4042955" cy="539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3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2ED21DC-AC87-485F-4F32-E3C5A494E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488403" cy="6993505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801960E-6ED7-F6FE-E460-2E24FC276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-438520"/>
            <a:ext cx="11529391" cy="3432312"/>
          </a:xfrm>
        </p:spPr>
        <p:txBody>
          <a:bodyPr>
            <a:normAutofit/>
          </a:bodyPr>
          <a:lstStyle/>
          <a:p>
            <a:r>
              <a:rPr lang="es-ES" sz="3600" cap="all" dirty="0">
                <a:latin typeface="Tw Cen MT" panose="020B0602020104020603"/>
              </a:rPr>
              <a:t>En el</a:t>
            </a:r>
            <a:r>
              <a:rPr kumimoji="0" lang="es-ES" sz="36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encuentro distrital  de jóvenes y memoria 2024, intercambiamos experiencias  y escuchamos otras investigaciones con jóvenes de otras </a:t>
            </a:r>
            <a:r>
              <a:rPr kumimoji="0" lang="es-ES" sz="32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escuelas e instituciones. jornada enriquecedora para nuestra primera experiencia.</a:t>
            </a:r>
            <a:endParaRPr lang="es-AR" sz="48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C2D99C7-CF6A-7C3A-3D80-558E2A528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" y="2993792"/>
            <a:ext cx="4928816" cy="37081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EA5393A-1526-0884-44E2-679B03D9F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235" y="2501027"/>
            <a:ext cx="5791200" cy="435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51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647A4F4-2FE4-DCD9-F49D-C733C3040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6428" cy="6858000"/>
          </a:xfr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E04ADD9-2EEC-77FA-B8DE-63B60D06E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581" y="2292626"/>
            <a:ext cx="5846878" cy="439886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A84F34B2-A03E-7139-A710-1DF53AE32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1" y="149945"/>
            <a:ext cx="5604679" cy="421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39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F664890-9999-6807-52F4-4C6F14697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3" y="13320"/>
            <a:ext cx="12222643" cy="684468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D59EF4A-6616-A2C3-901F-A4EFEAE3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4" y="895212"/>
            <a:ext cx="10515600" cy="1325563"/>
          </a:xfrm>
        </p:spPr>
        <p:txBody>
          <a:bodyPr>
            <a:normAutofit fontScale="90000"/>
          </a:bodyPr>
          <a:lstStyle/>
          <a:p>
            <a:r>
              <a:rPr kumimoji="0" lang="es-ES" sz="32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En la búsqueda   de historias del barrio nos encontramos con Eva basterra, hija de </a:t>
            </a:r>
            <a:r>
              <a:rPr kumimoji="0" lang="es-ES" sz="32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victor  basterra</a:t>
            </a:r>
            <a:r>
              <a:rPr kumimoji="0" lang="es-ES" sz="32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, detenido ilegalmente durante la dictadura y luego liberado, quien  ayudo con sus declaración  y aportes fotográficos en los juicios a las juntas.</a:t>
            </a:r>
            <a:br>
              <a:rPr kumimoji="0" lang="es-ES" sz="32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</a:br>
            <a:endParaRPr lang="es-AR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2AD1B48-4D98-BFEE-69E5-1B9CED7CD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5606">
            <a:off x="4198223" y="2341373"/>
            <a:ext cx="3106443" cy="45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34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partes de su entrevista">
            <a:extLst>
              <a:ext uri="{FF2B5EF4-FFF2-40B4-BE49-F238E27FC236}">
                <a16:creationId xmlns:a16="http://schemas.microsoft.com/office/drawing/2014/main" id="{755D8C5E-B611-915A-D148-B9C40F8FF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0"/>
            <a:ext cx="12708632" cy="7116834"/>
          </a:xfrm>
        </p:spPr>
      </p:pic>
      <p:pic>
        <p:nvPicPr>
          <p:cNvPr id="7" name="WhatsApp Video 2024-11-17 at 3.55.03 PM">
            <a:hlinkClick r:id="" action="ppaction://media"/>
            <a:extLst>
              <a:ext uri="{FF2B5EF4-FFF2-40B4-BE49-F238E27FC236}">
                <a16:creationId xmlns:a16="http://schemas.microsoft.com/office/drawing/2014/main" id="{753BD632-CCD4-A320-9A70-DE52829E2A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7795" y="264154"/>
            <a:ext cx="3558986" cy="632969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7B2B944-F0F7-FC5E-DE30-88A2D29B46BB}"/>
              </a:ext>
            </a:extLst>
          </p:cNvPr>
          <p:cNvSpPr txBox="1"/>
          <p:nvPr/>
        </p:nvSpPr>
        <p:spPr>
          <a:xfrm>
            <a:off x="5261810" y="528308"/>
            <a:ext cx="2576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/>
              <a:t>PARTES DE SU ENTREVISTA</a:t>
            </a:r>
            <a:endParaRPr lang="es-AR" sz="3600" dirty="0"/>
          </a:p>
        </p:txBody>
      </p:sp>
      <p:pic>
        <p:nvPicPr>
          <p:cNvPr id="10" name="WhatsApp Video 2024-11-17 at 5.35.17 PM">
            <a:hlinkClick r:id="" action="ppaction://media"/>
            <a:extLst>
              <a:ext uri="{FF2B5EF4-FFF2-40B4-BE49-F238E27FC236}">
                <a16:creationId xmlns:a16="http://schemas.microsoft.com/office/drawing/2014/main" id="{A7E0FED9-8CCE-6D6A-5CF8-18D9A6DAEAC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3013" y="264153"/>
            <a:ext cx="3558987" cy="63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0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2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3105DAD-4D54-D052-851A-A2DC4508D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6429" cy="6858000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E8E5482-BF15-AC1C-9AD3-106D76844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81" y="356809"/>
            <a:ext cx="2942982" cy="294298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6607CE8-5FEF-448C-D7E7-49CCAC66D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4965" y="3616844"/>
            <a:ext cx="3055626" cy="305562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7B10F85-6FDB-C882-9951-8D5EAC48D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944" y="0"/>
            <a:ext cx="5043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03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3CA5144-9162-18D9-770B-052675A37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507" y="0"/>
            <a:ext cx="12774801" cy="7153889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AE4BC83-681E-EA57-30D7-A4B9B170F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6" y="918662"/>
            <a:ext cx="3014214" cy="593933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2A079B8-70D4-C150-F686-811002835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90" y="1055587"/>
            <a:ext cx="2876040" cy="579554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FCB42A8-A652-5D0A-560D-EF08BAF2D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656" y="112295"/>
            <a:ext cx="2954555" cy="445970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FF20BB3-355F-21F8-5996-C1D7D47A19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41" y="4572000"/>
            <a:ext cx="3035096" cy="2279132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D5FB1B50-7FA5-392D-CB2C-7B6288B60850}"/>
              </a:ext>
            </a:extLst>
          </p:cNvPr>
          <p:cNvSpPr txBox="1"/>
          <p:nvPr/>
        </p:nvSpPr>
        <p:spPr>
          <a:xfrm>
            <a:off x="2983832" y="112295"/>
            <a:ext cx="5937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NOTICIAS SOBRE VICTOR BASTERRA Y SU APORTE EN LOS JUICUOS</a:t>
            </a:r>
            <a:endParaRPr lang="es-AR" sz="2400" b="1" dirty="0"/>
          </a:p>
        </p:txBody>
      </p:sp>
    </p:spTree>
    <p:extLst>
      <p:ext uri="{BB962C8B-B14F-4D97-AF65-F5344CB8AC3E}">
        <p14:creationId xmlns:p14="http://schemas.microsoft.com/office/powerpoint/2010/main" val="3640437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8D75D2C-4772-3B9E-D7F9-87D204C41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9213" cy="684275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765ADEF-668A-3B61-EE85-2616627D2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6125" y="3646003"/>
            <a:ext cx="9144000" cy="2387600"/>
          </a:xfrm>
        </p:spPr>
        <p:txBody>
          <a:bodyPr>
            <a:noAutofit/>
          </a:bodyPr>
          <a:lstStyle/>
          <a:p>
            <a:r>
              <a:rPr lang="es-ES" sz="4400" dirty="0"/>
              <a:t>ESCUELA ESPECIAL N°514 PROFESOR LUIS MORZONE</a:t>
            </a:r>
            <a:br>
              <a:rPr lang="es-ES" sz="4400" dirty="0"/>
            </a:br>
            <a:r>
              <a:rPr lang="es-ES" sz="4400" dirty="0"/>
              <a:t>CENTRO DE FORMACION INTEGRAL (CFI)- CENTRO DE ESTUDIANTES </a:t>
            </a:r>
            <a:r>
              <a:rPr lang="es-ES" sz="4400" b="1" dirty="0"/>
              <a:t>ANAY</a:t>
            </a:r>
            <a:endParaRPr lang="es-AR" sz="4400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BD2EFC-06F0-E5B3-2AB9-148421110B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2177" y="1398088"/>
            <a:ext cx="10031896" cy="2247915"/>
          </a:xfrm>
        </p:spPr>
        <p:txBody>
          <a:bodyPr>
            <a:normAutofit/>
          </a:bodyPr>
          <a:lstStyle/>
          <a:p>
            <a:r>
              <a:rPr lang="es-ES" sz="6600" dirty="0"/>
              <a:t>“HISTORIAS DEL BARRIO”</a:t>
            </a:r>
            <a:endParaRPr lang="es-AR" sz="6600" dirty="0"/>
          </a:p>
        </p:txBody>
      </p:sp>
    </p:spTree>
    <p:extLst>
      <p:ext uri="{BB962C8B-B14F-4D97-AF65-F5344CB8AC3E}">
        <p14:creationId xmlns:p14="http://schemas.microsoft.com/office/powerpoint/2010/main" val="398222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0E9ED11-046A-1C5D-B55C-6B5789E7B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752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0206B06-0971-71D0-7FA9-5C8F1BF81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547" y="2103437"/>
            <a:ext cx="10515600" cy="1325563"/>
          </a:xfrm>
        </p:spPr>
        <p:txBody>
          <a:bodyPr>
            <a:noAutofit/>
          </a:bodyPr>
          <a:lstStyle/>
          <a:p>
            <a:r>
              <a:rPr kumimoji="0" lang="es-ES" sz="54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Como cierre se colocó junto al árbol </a:t>
            </a:r>
            <a:r>
              <a:rPr kumimoji="0" lang="es-ES" sz="5400" b="1" i="1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plantamos memoria</a:t>
            </a:r>
            <a:r>
              <a:rPr kumimoji="0" lang="es-ES" sz="54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, varios cerámicos conmemorando a los desaparecidos del barrio de </a:t>
            </a:r>
            <a:r>
              <a:rPr kumimoji="0" lang="es-ES" sz="5400" b="0" i="0" u="none" strike="noStrike" kern="1200" cap="all" spc="0" normalizeH="0" baseline="0" noProof="0" dirty="0" err="1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tolosa</a:t>
            </a:r>
            <a:r>
              <a:rPr kumimoji="0" lang="es-ES" sz="54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y mencionando a victor basterra</a:t>
            </a:r>
            <a:endParaRPr lang="es-AR" sz="5400" dirty="0"/>
          </a:p>
        </p:txBody>
      </p:sp>
    </p:spTree>
    <p:extLst>
      <p:ext uri="{BB962C8B-B14F-4D97-AF65-F5344CB8AC3E}">
        <p14:creationId xmlns:p14="http://schemas.microsoft.com/office/powerpoint/2010/main" val="3770647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0098C78-751E-8D40-A0F8-48C786687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4057" cy="6873472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341D51E-2EAA-4F27-2A52-B8C51B0AE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57961">
            <a:off x="551613" y="509397"/>
            <a:ext cx="2551504" cy="33914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560B2DB-31C0-7EF5-A1B9-6DC4CFEAB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39659">
            <a:off x="8337410" y="497184"/>
            <a:ext cx="3125623" cy="41545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0106C23-1154-5CE2-C751-F82E70DF7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907" y="0"/>
            <a:ext cx="4051339" cy="304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D3CD38E-8FED-EDE2-2CA2-ACDD7B4A8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4091" y="3163294"/>
            <a:ext cx="2704588" cy="359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29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8E87837-93C8-3E0E-E542-90C320CB2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00" y="-47200"/>
            <a:ext cx="12414999" cy="6952399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7818000-FA70-5D37-9D88-382B83EE0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63483"/>
            <a:ext cx="10515600" cy="2165517"/>
          </a:xfrm>
        </p:spPr>
        <p:txBody>
          <a:bodyPr>
            <a:normAutofit fontScale="90000"/>
          </a:bodyPr>
          <a:lstStyle/>
          <a:p>
            <a:r>
              <a:rPr lang="es-ES" b="1" i="1" dirty="0"/>
              <a:t>“LO QUE SE PUEDE TRANSFORMAR , SE PUEDE TRANSFORMAR COLECTIVAMENTE, ESO SOBRE TODO ME ENSEÑO MI PAPÁ”</a:t>
            </a:r>
            <a:br>
              <a:rPr lang="es-ES" b="1" i="1" dirty="0"/>
            </a:br>
            <a:r>
              <a:rPr lang="es-ES" b="1" i="1" dirty="0"/>
              <a:t>                                                  EVA BASTERRA </a:t>
            </a:r>
            <a:br>
              <a:rPr lang="es-ES" dirty="0"/>
            </a:br>
            <a:endParaRPr lang="es-AR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2F3784-260B-3100-FE93-188EC18BA4F9}"/>
              </a:ext>
            </a:extLst>
          </p:cNvPr>
          <p:cNvSpPr txBox="1"/>
          <p:nvPr/>
        </p:nvSpPr>
        <p:spPr>
          <a:xfrm>
            <a:off x="2558714" y="3725020"/>
            <a:ext cx="70745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Algerian" panose="04020705040A02060702" pitchFamily="82" charset="0"/>
              </a:rPr>
              <a:t>HISTORIAS DEL BARRIO </a:t>
            </a:r>
          </a:p>
          <a:p>
            <a:pPr algn="ctr"/>
            <a:endParaRPr lang="es-ES" sz="3600" dirty="0">
              <a:latin typeface="Algerian" panose="04020705040A02060702" pitchFamily="82" charset="0"/>
            </a:endParaRPr>
          </a:p>
          <a:p>
            <a:pPr algn="ctr"/>
            <a:r>
              <a:rPr lang="es-ES" sz="3600" dirty="0">
                <a:latin typeface="Algerian" panose="04020705040A02060702" pitchFamily="82" charset="0"/>
              </a:rPr>
              <a:t>  ESCUELA ESPECIAL N°514 LA PLATA</a:t>
            </a:r>
          </a:p>
          <a:p>
            <a:pPr algn="ctr"/>
            <a:r>
              <a:rPr lang="es-ES" sz="3600" dirty="0">
                <a:latin typeface="Algerian" panose="04020705040A02060702" pitchFamily="82" charset="0"/>
              </a:rPr>
              <a:t>2024</a:t>
            </a:r>
            <a:endParaRPr lang="es-AR" sz="36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890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AD69B97-648F-12DD-78CE-006D7503E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580" y="0"/>
            <a:ext cx="12589159" cy="7049929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2EA7D22-5882-17AA-A2F2-B86C84B02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043" y="729214"/>
            <a:ext cx="10783957" cy="5399571"/>
          </a:xfrm>
        </p:spPr>
        <p:txBody>
          <a:bodyPr>
            <a:normAutofit/>
          </a:bodyPr>
          <a:lstStyle/>
          <a:p>
            <a:r>
              <a:rPr kumimoji="0" lang="es-ES" sz="54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Nuestra investigación Comienza con  el 3er  “plantamos memoria”</a:t>
            </a:r>
            <a:br>
              <a:rPr kumimoji="0" lang="es-ES" sz="54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</a:br>
            <a:r>
              <a:rPr kumimoji="0" lang="es-ES" sz="54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jornada  de concientización sobre el 24 de marzo realizada en abril del 2024 en la plaza del Carmen 115 entre 529 y 530</a:t>
            </a:r>
            <a:endParaRPr lang="es-AR" sz="5400" dirty="0"/>
          </a:p>
        </p:txBody>
      </p:sp>
    </p:spTree>
    <p:extLst>
      <p:ext uri="{BB962C8B-B14F-4D97-AF65-F5344CB8AC3E}">
        <p14:creationId xmlns:p14="http://schemas.microsoft.com/office/powerpoint/2010/main" val="3224751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D53B39A-70E3-2593-02E6-F3354E7F6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91" y="12789"/>
            <a:ext cx="12223591" cy="6845211"/>
          </a:xfrm>
        </p:spPr>
      </p:pic>
      <p:pic>
        <p:nvPicPr>
          <p:cNvPr id="8" name="WhatsApp Video 2024-11-17 at 1.46.13 PM">
            <a:hlinkClick r:id="" action="ppaction://media"/>
            <a:extLst>
              <a:ext uri="{FF2B5EF4-FFF2-40B4-BE49-F238E27FC236}">
                <a16:creationId xmlns:a16="http://schemas.microsoft.com/office/drawing/2014/main" id="{E0C76627-7987-AE00-478B-5808F81870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4237" y="12788"/>
            <a:ext cx="6845211" cy="684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4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2D7D432-5F43-6ADD-BD7C-99A0B5E7D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786"/>
            <a:ext cx="12192000" cy="6827519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B3FA6E-B635-6787-6A03-47AC11088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496" y="304800"/>
            <a:ext cx="4764365" cy="6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19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286081C-ABA2-7A1C-D7BB-05173F727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50923" cy="6972517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8C001A-CF50-283F-0764-02B49EBF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009" y="2766218"/>
            <a:ext cx="10515600" cy="1325563"/>
          </a:xfrm>
        </p:spPr>
        <p:txBody>
          <a:bodyPr>
            <a:noAutofit/>
          </a:bodyPr>
          <a:lstStyle/>
          <a:p>
            <a:r>
              <a:rPr kumimoji="0" lang="es-ES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partimos con el interrogante </a:t>
            </a:r>
            <a:r>
              <a:rPr kumimoji="0" lang="es-ES" b="0" i="0" u="none" strike="noStrike" kern="1200" cap="all" spc="0" normalizeH="0" baseline="0" noProof="0" dirty="0" err="1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quÉ</a:t>
            </a:r>
            <a:r>
              <a:rPr kumimoji="0" lang="es-ES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 HISTORIAS podíamos encontrar  en el barrio de la escuela.</a:t>
            </a:r>
            <a:br>
              <a:rPr kumimoji="0" lang="es-ES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</a:br>
            <a:r>
              <a:rPr kumimoji="0" lang="es-ES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para ello  realizamos  un recorrido previo por el museo de la memoria  y su biblioteca , recaudando información sobre los hechos ocurridos en la dictadura.</a:t>
            </a:r>
            <a:endParaRPr lang="es-AR" sz="6000" dirty="0"/>
          </a:p>
        </p:txBody>
      </p:sp>
    </p:spTree>
    <p:extLst>
      <p:ext uri="{BB962C8B-B14F-4D97-AF65-F5344CB8AC3E}">
        <p14:creationId xmlns:p14="http://schemas.microsoft.com/office/powerpoint/2010/main" val="1349356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97D51CF-04B3-4214-DB02-EC5B3DE02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64"/>
            <a:ext cx="12178342" cy="6819871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E094C25-C8F8-26D0-93AA-29A7FAFBD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166" y="55699"/>
            <a:ext cx="6904382" cy="670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19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E6A16FE-FF0F-6FAB-443C-96588F08D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429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3B90851-A15A-F653-B281-24EBEDD87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84" y="2922455"/>
            <a:ext cx="10515600" cy="1325563"/>
          </a:xfrm>
        </p:spPr>
        <p:txBody>
          <a:bodyPr>
            <a:noAutofit/>
          </a:bodyPr>
          <a:lstStyle/>
          <a:p>
            <a:r>
              <a:rPr kumimoji="0" lang="es-ES" sz="40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Concurrimos a la biblioteca popular “Mariano moreno”, perteneciente al circulo tolosano, ubicada en 1  528 bis y  529.</a:t>
            </a:r>
            <a:br>
              <a:rPr kumimoji="0" lang="es-ES" sz="40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</a:br>
            <a:r>
              <a:rPr kumimoji="0" lang="es-ES" sz="40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donde nos brindaron bibliografía y tuvimos la oportunidad de  entrevistar   al escritor </a:t>
            </a:r>
            <a:r>
              <a:rPr kumimoji="0" lang="es-ES" sz="40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enrique Ferrari </a:t>
            </a:r>
            <a:r>
              <a:rPr kumimoji="0" lang="es-ES" sz="40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quien nos aporto la lista de los vecinos desaparecidos durante la dictadura militar en Tolosa Y SUS VIVENCIAS COMO MILITANTE EN ESA ÉPOCA</a:t>
            </a:r>
            <a:r>
              <a:rPr kumimoji="0" lang="es-ES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.</a:t>
            </a:r>
            <a:endParaRPr lang="es-AR" sz="6000" dirty="0"/>
          </a:p>
        </p:txBody>
      </p:sp>
    </p:spTree>
    <p:extLst>
      <p:ext uri="{BB962C8B-B14F-4D97-AF65-F5344CB8AC3E}">
        <p14:creationId xmlns:p14="http://schemas.microsoft.com/office/powerpoint/2010/main" val="3202303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E8051E0-359F-EC84-2DF4-151C5603F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7520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4FC1057-128A-09CF-9227-A515D81A2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252" y="385066"/>
            <a:ext cx="8210060" cy="617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688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346</Words>
  <Application>Microsoft Office PowerPoint</Application>
  <PresentationFormat>Panorámica</PresentationFormat>
  <Paragraphs>17</Paragraphs>
  <Slides>22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Abadi</vt:lpstr>
      <vt:lpstr>Algerian</vt:lpstr>
      <vt:lpstr>Arial</vt:lpstr>
      <vt:lpstr>Calibri</vt:lpstr>
      <vt:lpstr>Calibri Light</vt:lpstr>
      <vt:lpstr>Tw Cen MT</vt:lpstr>
      <vt:lpstr>Tema de Office</vt:lpstr>
      <vt:lpstr>JÓVENES Y MEMORIA              2024</vt:lpstr>
      <vt:lpstr>ESCUELA ESPECIAL N°514 PROFESOR LUIS MORZONE CENTRO DE FORMACION INTEGRAL (CFI)- CENTRO DE ESTUDIANTES ANAY</vt:lpstr>
      <vt:lpstr>Nuestra investigación Comienza con  el 3er  “plantamos memoria” jornada  de concientización sobre el 24 de marzo realizada en abril del 2024 en la plaza del Carmen 115 entre 529 y 530</vt:lpstr>
      <vt:lpstr>Presentación de PowerPoint</vt:lpstr>
      <vt:lpstr>Presentación de PowerPoint</vt:lpstr>
      <vt:lpstr>partimos con el interrogante quÉ  HISTORIAS podíamos encontrar  en el barrio de la escuela. para ello  realizamos  un recorrido previo por el museo de la memoria  y su biblioteca , recaudando información sobre los hechos ocurridos en la dictadura.</vt:lpstr>
      <vt:lpstr>Presentación de PowerPoint</vt:lpstr>
      <vt:lpstr>Concurrimos a la biblioteca popular “Mariano moreno”, perteneciente al circulo tolosano, ubicada en 1  528 bis y  529. donde nos brindaron bibliografía y tuvimos la oportunidad de  entrevistar   al escritor enrique Ferrari quien nos aporto la lista de los vecinos desaparecidos durante la dictadura militar en Tolosa Y SUS VIVENCIAS COMO MILITANTE EN ESA ÉPOCA.</vt:lpstr>
      <vt:lpstr>Presentación de PowerPoint</vt:lpstr>
      <vt:lpstr>Presentación de PowerPoint</vt:lpstr>
      <vt:lpstr>Presentación de PowerPoint</vt:lpstr>
      <vt:lpstr>Presentación de PowerPoint</vt:lpstr>
      <vt:lpstr>Se realizó  recorriendo memoria , donde participaron algunos estudiantes visitando la ex comisaria 5ta y el pozo de Arana junto a jóvenes   DE La secundaría n°5</vt:lpstr>
      <vt:lpstr>En el encuentro distrital  de jóvenes y memoria 2024, intercambiamos experiencias  y escuchamos otras investigaciones con jóvenes de otras escuelas e instituciones. jornada enriquecedora para nuestra primera experiencia.</vt:lpstr>
      <vt:lpstr>Presentación de PowerPoint</vt:lpstr>
      <vt:lpstr>En la búsqueda   de historias del barrio nos encontramos con Eva basterra, hija de victor  basterra, detenido ilegalmente durante la dictadura y luego liberado, quien  ayudo con sus declaración  y aportes fotográficos en los juicios a las juntas. </vt:lpstr>
      <vt:lpstr>Presentación de PowerPoint</vt:lpstr>
      <vt:lpstr>Presentación de PowerPoint</vt:lpstr>
      <vt:lpstr>Presentación de PowerPoint</vt:lpstr>
      <vt:lpstr>Como cierre se colocó junto al árbol plantamos memoria, varios cerámicos conmemorando a los desaparecidos del barrio de tolosa y mencionando a victor basterra</vt:lpstr>
      <vt:lpstr>Presentación de PowerPoint</vt:lpstr>
      <vt:lpstr>“LO QUE SE PUEDE TRANSFORMAR , SE PUEDE TRANSFORMAR COLECTIVAMENTE, ESO SOBRE TODO ME ENSEÑO MI PAPÁ”                                                   EVA BASTERRA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7</cp:revision>
  <dcterms:created xsi:type="dcterms:W3CDTF">2024-11-17T15:43:33Z</dcterms:created>
  <dcterms:modified xsi:type="dcterms:W3CDTF">2024-11-17T21:05:37Z</dcterms:modified>
</cp:coreProperties>
</file>