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2" r:id="rId46"/>
    <p:sldId id="310" r:id="rId47"/>
    <p:sldId id="305" r:id="rId48"/>
    <p:sldId id="309" r:id="rId49"/>
    <p:sldId id="304" r:id="rId50"/>
    <p:sldId id="303" r:id="rId51"/>
    <p:sldId id="307" r:id="rId52"/>
    <p:sldId id="308" r:id="rId53"/>
    <p:sldId id="301" r:id="rId54"/>
    <p:sldId id="306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00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12192000" cy="6858000"/>
  <p:notesSz cx="6858000" cy="9144000"/>
  <p:defaultTextStyle>
    <a:defPPr lvl="0">
      <a:defRPr lang="es-AR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1" autoAdjust="0"/>
    <p:restoredTop sz="94660"/>
  </p:normalViewPr>
  <p:slideViewPr>
    <p:cSldViewPr snapToGrid="0">
      <p:cViewPr varScale="1">
        <p:scale>
          <a:sx n="71" d="100"/>
          <a:sy n="71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A7A63B-1B56-511C-4C4D-349D4A2DD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EC858DD-4227-21D8-A973-466320C44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16452DF-37FF-0202-FF4B-CE42C580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9C626CA-5854-5AE1-4A27-02825873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4074227-FD7E-7308-C968-81C9C1E2D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429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769F0E7-02FC-84DF-A373-BA20452F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8CEB6456-5C76-42B5-1399-1770F487A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22EC4FE-2CE4-B02B-AA65-C16E9CA1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FCD4747-57B8-0575-1AF0-94DB6272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97AE8B6-BA2F-6523-2B8E-C1F506DC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225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8E9270B6-0797-61A9-1434-231F3A580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6F7E521-E7EB-6CF8-3432-BE15C274B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90190C0-2FDF-F37F-85DA-C985F235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F611966-4760-4D08-B79E-57A56978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04D15E7-AA17-5B9E-B206-7EC92AA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721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BFBB2D3-7831-A113-AF43-06699747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C018D1A-8423-C22C-79B3-390F16C10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2B6C5E2-4FAF-F53F-4B7F-3BCC1C14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C285210-FA70-0280-B40A-6CD410A6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C07198E-76A8-F60D-36FA-D1DE02BB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564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AF520B4-08CA-D38F-7D98-62FAF697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37AE40C-B305-53C4-4DD5-C638C1969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564A898-B0E9-4E74-B0F2-84471403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5DD098F-41D3-AF4D-AA04-DD6E1446B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F589BBD-0302-F118-FEE0-A2CA7F9CA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433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8C2EF70-12FA-4259-4DF8-7E31D88A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4C24FCF-C5A9-5DEE-1CDD-C98F93997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7A99BC4-F915-3582-C644-9BB50759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25EF5A0-CA93-705D-F37E-242344AA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FC1F7B3-97FB-676F-4D77-D6B4B97E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7035CA9-051A-D5E7-B850-78CA4EC0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764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79820CC-D88F-C4B5-CE1C-D3D064C1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DB08C69-3924-3645-CD0B-A7C42CAEF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8AE61E6-E970-2A45-8A3F-A06B2EB27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A61F658-C49B-51DD-4C6E-60DFF1E10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7B82EF4-103C-99FC-7AB0-F3855D033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C621BFC-0D92-8771-B630-7BE1B5B91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19F18413-CF68-A108-9507-33131E94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B3800E46-AA19-1B6C-3DA6-670A2B96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8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9FEA099-BFC6-3F15-616E-908748DD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A36C04C-49A8-27E8-A0E1-499C7B55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3ACCF1E-7BAB-1EEB-D297-EB38487D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1751214-A504-D062-600E-BD8EE4A9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84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B4BFB941-ED50-1AFD-7217-132C7D1C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88FFA1E5-238C-341E-2530-5E24E5B0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50F82D2-AF43-3D6A-C5C9-B84E6E05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580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BF932E1-8DB3-9D21-14CD-69F374DE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AEAF4B7-4A69-FC03-0496-D38871ADA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471362A-0134-4F3F-EB41-181C76A05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A9D6EA1-F9BD-C59A-4F72-81E21AB66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E3CAB0E-4C1E-E89C-4827-28360D1E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B046418-7026-1C1A-296A-18FF1A07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894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32E244-97CC-9AD5-6D90-097D0374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56BC01DF-19FD-9920-DE4D-76A6621D8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386DFA8A-5D3B-0275-1A7D-C2E9915E2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FEFBE04-B81E-02A0-8BB0-6CDA9A03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9F1D48A-EE7E-CAB5-2AC6-6D3E52E5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1A8C20A-6D75-D22D-43DF-B5194A087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028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190AA506-D24B-8EAC-3B17-15A2054D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A8E4CB2-3C1C-684F-F041-FA8F6BBF9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C77CDCD-0C25-40C5-4E93-A4E73B2CDF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02C96-13DB-4C17-89FD-EDC851789E23}" type="datetimeFigureOut">
              <a:rPr lang="es-AR" smtClean="0"/>
              <a:t>12/11/2024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4B3F553-E6E0-68DA-FBC1-8D3EC138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FA1FE98-FA0E-0D54-A6BE-0E1481381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313BAE-7450-421B-8E58-655F2993675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2687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1655A4-95BD-9F02-B87F-25C343027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6827" y="185597"/>
            <a:ext cx="10218345" cy="3509964"/>
          </a:xfrm>
        </p:spPr>
        <p:txBody>
          <a:bodyPr>
            <a:normAutofit/>
          </a:bodyPr>
          <a:lstStyle/>
          <a:p>
            <a:r>
              <a:rPr lang="es-AR" sz="8000" dirty="0"/>
              <a:t>Alimentación saludable libre de agrotóxicos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FB83ED7-DBC1-79B6-0C6D-663EE7345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711" y="4462116"/>
            <a:ext cx="10088578" cy="2210287"/>
          </a:xfrm>
        </p:spPr>
        <p:txBody>
          <a:bodyPr/>
          <a:lstStyle/>
          <a:p>
            <a:r>
              <a:rPr lang="es-MX" sz="3600" dirty="0"/>
              <a:t>Producción de alimentos agroecológicos en la Comunidad Mapuche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034154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18">
            <a:extLst>
              <a:ext uri="{FF2B5EF4-FFF2-40B4-BE49-F238E27FC236}">
                <a16:creationId xmlns="" xmlns:a16="http://schemas.microsoft.com/office/drawing/2014/main" id="{E7EE5E84-53B3-8189-6B66-14EA3704E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46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19">
            <a:extLst>
              <a:ext uri="{FF2B5EF4-FFF2-40B4-BE49-F238E27FC236}">
                <a16:creationId xmlns="" xmlns:a16="http://schemas.microsoft.com/office/drawing/2014/main" id="{E7ACB321-EC78-87CB-B989-D2D9912F6A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537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0">
            <a:extLst>
              <a:ext uri="{FF2B5EF4-FFF2-40B4-BE49-F238E27FC236}">
                <a16:creationId xmlns="" xmlns:a16="http://schemas.microsoft.com/office/drawing/2014/main" id="{3FBC6B17-2248-9B89-EB12-B80AF1FFAE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16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1">
            <a:extLst>
              <a:ext uri="{FF2B5EF4-FFF2-40B4-BE49-F238E27FC236}">
                <a16:creationId xmlns="" xmlns:a16="http://schemas.microsoft.com/office/drawing/2014/main" id="{F40BB835-A866-13D9-A363-78F1B57AE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99" y="-1149791"/>
            <a:ext cx="6108495" cy="108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73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2">
            <a:extLst>
              <a:ext uri="{FF2B5EF4-FFF2-40B4-BE49-F238E27FC236}">
                <a16:creationId xmlns="" xmlns:a16="http://schemas.microsoft.com/office/drawing/2014/main" id="{BB44303F-A21E-F4F4-2FDD-7EDF35100D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6" y="-760491"/>
            <a:ext cx="8052114" cy="1073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520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3">
            <a:extLst>
              <a:ext uri="{FF2B5EF4-FFF2-40B4-BE49-F238E27FC236}">
                <a16:creationId xmlns="" xmlns:a16="http://schemas.microsoft.com/office/drawing/2014/main" id="{3D328579-B256-DA3A-E422-56151B2DE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0"/>
            <a:ext cx="914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829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4">
            <a:extLst>
              <a:ext uri="{FF2B5EF4-FFF2-40B4-BE49-F238E27FC236}">
                <a16:creationId xmlns="" xmlns:a16="http://schemas.microsoft.com/office/drawing/2014/main" id="{190514F0-CDED-68F0-278F-D0D3E3D9C6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61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5">
            <a:extLst>
              <a:ext uri="{FF2B5EF4-FFF2-40B4-BE49-F238E27FC236}">
                <a16:creationId xmlns="" xmlns:a16="http://schemas.microsoft.com/office/drawing/2014/main" id="{C92AC44A-A1BD-2943-2828-E3ABB8DD55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474" y="-2362956"/>
            <a:ext cx="6033051" cy="107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37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6">
            <a:extLst>
              <a:ext uri="{FF2B5EF4-FFF2-40B4-BE49-F238E27FC236}">
                <a16:creationId xmlns="" xmlns:a16="http://schemas.microsoft.com/office/drawing/2014/main" id="{EC6E03C8-62A5-CC66-A217-BB3C2EEAD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906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7">
            <a:extLst>
              <a:ext uri="{FF2B5EF4-FFF2-40B4-BE49-F238E27FC236}">
                <a16:creationId xmlns="" xmlns:a16="http://schemas.microsoft.com/office/drawing/2014/main" id="{FC123DBD-C126-BE6B-D6D4-763947A44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0"/>
            <a:ext cx="394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409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11">
            <a:extLst>
              <a:ext uri="{FF2B5EF4-FFF2-40B4-BE49-F238E27FC236}">
                <a16:creationId xmlns="" xmlns:a16="http://schemas.microsoft.com/office/drawing/2014/main" id="{2D22D92A-A94B-08F3-8571-20D2A8430B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93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8">
            <a:extLst>
              <a:ext uri="{FF2B5EF4-FFF2-40B4-BE49-F238E27FC236}">
                <a16:creationId xmlns="" xmlns:a16="http://schemas.microsoft.com/office/drawing/2014/main" id="{FAABCC95-FD71-E5E6-05E7-707327C14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505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29">
            <a:extLst>
              <a:ext uri="{FF2B5EF4-FFF2-40B4-BE49-F238E27FC236}">
                <a16:creationId xmlns="" xmlns:a16="http://schemas.microsoft.com/office/drawing/2014/main" id="{EC6E1F3D-BEE1-63B3-713E-C61CF8E346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9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30">
            <a:extLst>
              <a:ext uri="{FF2B5EF4-FFF2-40B4-BE49-F238E27FC236}">
                <a16:creationId xmlns="" xmlns:a16="http://schemas.microsoft.com/office/drawing/2014/main" id="{D1827B93-BA06-4963-A922-275AB822BF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939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32">
            <a:extLst>
              <a:ext uri="{FF2B5EF4-FFF2-40B4-BE49-F238E27FC236}">
                <a16:creationId xmlns="" xmlns:a16="http://schemas.microsoft.com/office/drawing/2014/main" id="{A52F47F4-973B-C06A-9BDB-76709D75C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87" y="0"/>
            <a:ext cx="6513025" cy="868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430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33">
            <a:extLst>
              <a:ext uri="{FF2B5EF4-FFF2-40B4-BE49-F238E27FC236}">
                <a16:creationId xmlns="" xmlns:a16="http://schemas.microsoft.com/office/drawing/2014/main" id="{5F6B91E6-3147-1046-95FF-70A6263655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09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34">
            <a:extLst>
              <a:ext uri="{FF2B5EF4-FFF2-40B4-BE49-F238E27FC236}">
                <a16:creationId xmlns="" xmlns:a16="http://schemas.microsoft.com/office/drawing/2014/main" id="{73B2B010-3BFD-4199-BFC6-2A53A5B32D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630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35">
            <a:extLst>
              <a:ext uri="{FF2B5EF4-FFF2-40B4-BE49-F238E27FC236}">
                <a16:creationId xmlns="" xmlns:a16="http://schemas.microsoft.com/office/drawing/2014/main" id="{5670D930-A859-FC4D-D32F-CB50746C97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354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36">
            <a:extLst>
              <a:ext uri="{FF2B5EF4-FFF2-40B4-BE49-F238E27FC236}">
                <a16:creationId xmlns="" xmlns:a16="http://schemas.microsoft.com/office/drawing/2014/main" id="{6C409A5D-1A4E-779B-D91F-ADFE01A4EF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13" y="0"/>
            <a:ext cx="5995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468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37">
            <a:extLst>
              <a:ext uri="{FF2B5EF4-FFF2-40B4-BE49-F238E27FC236}">
                <a16:creationId xmlns="" xmlns:a16="http://schemas.microsoft.com/office/drawing/2014/main" id="{F6E4143B-92EC-E8B4-FCFD-8853C8E815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694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38">
            <a:extLst>
              <a:ext uri="{FF2B5EF4-FFF2-40B4-BE49-F238E27FC236}">
                <a16:creationId xmlns="" xmlns:a16="http://schemas.microsoft.com/office/drawing/2014/main" id="{DB97DD34-1649-CB75-D73E-CB325266F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044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IMG-20241107-WA0010">
            <a:extLst>
              <a:ext uri="{FF2B5EF4-FFF2-40B4-BE49-F238E27FC236}">
                <a16:creationId xmlns="" xmlns:a16="http://schemas.microsoft.com/office/drawing/2014/main" id="{BA18D3B5-96A5-27B7-3929-3F23E68C93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5" r="1" b="336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888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39">
            <a:extLst>
              <a:ext uri="{FF2B5EF4-FFF2-40B4-BE49-F238E27FC236}">
                <a16:creationId xmlns="" xmlns:a16="http://schemas.microsoft.com/office/drawing/2014/main" id="{9D580E47-0D60-971D-B5C1-29759342FF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83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0">
            <a:extLst>
              <a:ext uri="{FF2B5EF4-FFF2-40B4-BE49-F238E27FC236}">
                <a16:creationId xmlns="" xmlns:a16="http://schemas.microsoft.com/office/drawing/2014/main" id="{643B7427-F453-1D79-90D2-555F774CE4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1" y="0"/>
            <a:ext cx="7179838" cy="875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687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Una planta con hojas verdes">
            <a:extLst>
              <a:ext uri="{FF2B5EF4-FFF2-40B4-BE49-F238E27FC236}">
                <a16:creationId xmlns="" xmlns:a16="http://schemas.microsoft.com/office/drawing/2014/main" id="{7A420042-A683-D434-72D5-7691456B6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2" b="203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1">
            <a:extLst>
              <a:ext uri="{FF2B5EF4-FFF2-40B4-BE49-F238E27FC236}">
                <a16:creationId xmlns="" xmlns:a16="http://schemas.microsoft.com/office/drawing/2014/main" id="{B9472A79-F407-9005-EFDD-B65A411D1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2" y="-262550"/>
            <a:ext cx="7246215" cy="128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4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2">
            <a:extLst>
              <a:ext uri="{FF2B5EF4-FFF2-40B4-BE49-F238E27FC236}">
                <a16:creationId xmlns="" xmlns:a16="http://schemas.microsoft.com/office/drawing/2014/main" id="{03B676DD-4183-C87F-8179-DEA7FD7AF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4588"/>
            <a:ext cx="6858000" cy="91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263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3">
            <a:extLst>
              <a:ext uri="{FF2B5EF4-FFF2-40B4-BE49-F238E27FC236}">
                <a16:creationId xmlns="" xmlns:a16="http://schemas.microsoft.com/office/drawing/2014/main" id="{FB87965F-749C-1E59-C779-17213D51C5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883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6">
            <a:extLst>
              <a:ext uri="{FF2B5EF4-FFF2-40B4-BE49-F238E27FC236}">
                <a16:creationId xmlns="" xmlns:a16="http://schemas.microsoft.com/office/drawing/2014/main" id="{0ADD882E-2D6E-C94D-1B8A-6AE48ADB75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14" y="-1176951"/>
            <a:ext cx="7418372" cy="98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01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7">
            <a:extLst>
              <a:ext uri="{FF2B5EF4-FFF2-40B4-BE49-F238E27FC236}">
                <a16:creationId xmlns="" xmlns:a16="http://schemas.microsoft.com/office/drawing/2014/main" id="{A34F9199-03F7-2A28-725F-BF44F4345E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085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8">
            <a:extLst>
              <a:ext uri="{FF2B5EF4-FFF2-40B4-BE49-F238E27FC236}">
                <a16:creationId xmlns="" xmlns:a16="http://schemas.microsoft.com/office/drawing/2014/main" id="{B6D48B8E-1419-BA94-0E60-4766A57408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57" y="-1004936"/>
            <a:ext cx="7452999" cy="99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136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9">
            <a:extLst>
              <a:ext uri="{FF2B5EF4-FFF2-40B4-BE49-F238E27FC236}">
                <a16:creationId xmlns="" xmlns:a16="http://schemas.microsoft.com/office/drawing/2014/main" id="{E6488F39-3CE1-DD5D-AD19-9053B0AA01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63" y="0"/>
            <a:ext cx="7943473" cy="105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35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09">
            <a:extLst>
              <a:ext uri="{FF2B5EF4-FFF2-40B4-BE49-F238E27FC236}">
                <a16:creationId xmlns="" xmlns:a16="http://schemas.microsoft.com/office/drawing/2014/main" id="{E4BD3FCA-42E4-BEB0-889B-C546C13C9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88" y="-2018923"/>
            <a:ext cx="6706024" cy="119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14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café, pequeño&#10;&#10;Descripción generada automáticamente">
            <a:extLst>
              <a:ext uri="{FF2B5EF4-FFF2-40B4-BE49-F238E27FC236}">
                <a16:creationId xmlns="" xmlns:a16="http://schemas.microsoft.com/office/drawing/2014/main" id="{CB06CF9C-3C6F-A0CC-549D-51B5DF681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48" y="-516347"/>
            <a:ext cx="4438514" cy="78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taza, café, alimentos&#10;&#10;Descripción generada automáticamente">
            <a:extLst>
              <a:ext uri="{FF2B5EF4-FFF2-40B4-BE49-F238E27FC236}">
                <a16:creationId xmlns="" xmlns:a16="http://schemas.microsoft.com/office/drawing/2014/main" id="{AE1864A0-2835-E76F-8B95-B749BE4BF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43" y="0"/>
            <a:ext cx="6550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4">
            <a:extLst>
              <a:ext uri="{FF2B5EF4-FFF2-40B4-BE49-F238E27FC236}">
                <a16:creationId xmlns="" xmlns:a16="http://schemas.microsoft.com/office/drawing/2014/main" id="{17FC3088-4B66-DEC6-3174-B334B6241A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278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45">
            <a:extLst>
              <a:ext uri="{FF2B5EF4-FFF2-40B4-BE49-F238E27FC236}">
                <a16:creationId xmlns="" xmlns:a16="http://schemas.microsoft.com/office/drawing/2014/main" id="{408B4B48-BC7D-706A-DA0F-40106BC74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45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42B991AC-E2E0-2D57-F28B-C6274D988B0A}"/>
              </a:ext>
            </a:extLst>
          </p:cNvPr>
          <p:cNvSpPr txBox="1"/>
          <p:nvPr/>
        </p:nvSpPr>
        <p:spPr>
          <a:xfrm>
            <a:off x="1039640" y="2367171"/>
            <a:ext cx="101127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dirty="0"/>
              <a:t>Realización de Mural en la Ciudad de </a:t>
            </a:r>
            <a:r>
              <a:rPr lang="es-MX" sz="6600" dirty="0" smtClean="0"/>
              <a:t>Lincoln</a:t>
            </a:r>
            <a:endParaRPr lang="es-AR" sz="6600" dirty="0"/>
          </a:p>
        </p:txBody>
      </p:sp>
    </p:spTree>
    <p:extLst>
      <p:ext uri="{BB962C8B-B14F-4D97-AF65-F5344CB8AC3E}">
        <p14:creationId xmlns:p14="http://schemas.microsoft.com/office/powerpoint/2010/main" val="17698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1">
            <a:extLst>
              <a:ext uri="{FF2B5EF4-FFF2-40B4-BE49-F238E27FC236}">
                <a16:creationId xmlns="" xmlns:a16="http://schemas.microsoft.com/office/drawing/2014/main" id="{99E51591-789F-1272-FA11-531461536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0" y="-181070"/>
            <a:ext cx="11500919" cy="86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834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9">
            <a:extLst>
              <a:ext uri="{FF2B5EF4-FFF2-40B4-BE49-F238E27FC236}">
                <a16:creationId xmlns="" xmlns:a16="http://schemas.microsoft.com/office/drawing/2014/main" id="{241A4684-40E6-7C57-765D-FB0EC855DD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199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4">
            <a:extLst>
              <a:ext uri="{FF2B5EF4-FFF2-40B4-BE49-F238E27FC236}">
                <a16:creationId xmlns="" xmlns:a16="http://schemas.microsoft.com/office/drawing/2014/main" id="{DD02F72A-0F2C-0A2A-EAC6-A195F1F7D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40" y="-3481058"/>
            <a:ext cx="5815720" cy="103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851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8">
            <a:extLst>
              <a:ext uri="{FF2B5EF4-FFF2-40B4-BE49-F238E27FC236}">
                <a16:creationId xmlns="" xmlns:a16="http://schemas.microsoft.com/office/drawing/2014/main" id="{3D335C0D-D228-EC94-4913-77601FF11B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9" y="-63375"/>
            <a:ext cx="11745362" cy="880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701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3">
            <a:extLst>
              <a:ext uri="{FF2B5EF4-FFF2-40B4-BE49-F238E27FC236}">
                <a16:creationId xmlns="" xmlns:a16="http://schemas.microsoft.com/office/drawing/2014/main" id="{04C1C3D6-869A-AD72-96AB-9665387917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01" y="-1249378"/>
            <a:ext cx="6938397" cy="123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443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13">
            <a:extLst>
              <a:ext uri="{FF2B5EF4-FFF2-40B4-BE49-F238E27FC236}">
                <a16:creationId xmlns="" xmlns:a16="http://schemas.microsoft.com/office/drawing/2014/main" id="{3DA1AEDB-E5EF-B898-57B3-3E788E6AEE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364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2">
            <a:extLst>
              <a:ext uri="{FF2B5EF4-FFF2-40B4-BE49-F238E27FC236}">
                <a16:creationId xmlns="" xmlns:a16="http://schemas.microsoft.com/office/drawing/2014/main" id="{9205287B-BFE0-9BFF-29C7-589473CE4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058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6">
            <a:extLst>
              <a:ext uri="{FF2B5EF4-FFF2-40B4-BE49-F238E27FC236}">
                <a16:creationId xmlns="" xmlns:a16="http://schemas.microsoft.com/office/drawing/2014/main" id="{DF83A9EF-68E6-CFA8-63F6-3B59A7E5E4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53" y="-280659"/>
            <a:ext cx="12379105" cy="92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223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7">
            <a:extLst>
              <a:ext uri="{FF2B5EF4-FFF2-40B4-BE49-F238E27FC236}">
                <a16:creationId xmlns="" xmlns:a16="http://schemas.microsoft.com/office/drawing/2014/main" id="{F8BF36B2-E45A-0462-D0F8-EF5DD4E1C7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50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0">
            <a:extLst>
              <a:ext uri="{FF2B5EF4-FFF2-40B4-BE49-F238E27FC236}">
                <a16:creationId xmlns="" xmlns:a16="http://schemas.microsoft.com/office/drawing/2014/main" id="{E8C6A125-5192-E4BC-B62A-AD06F6B98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5" y="0"/>
            <a:ext cx="10930550" cy="81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869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55">
            <a:extLst>
              <a:ext uri="{FF2B5EF4-FFF2-40B4-BE49-F238E27FC236}">
                <a16:creationId xmlns="" xmlns:a16="http://schemas.microsoft.com/office/drawing/2014/main" id="{246AA41A-F4FB-36E1-159D-37E7A493F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8" y="0"/>
            <a:ext cx="11437544" cy="85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39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0">
            <a:extLst>
              <a:ext uri="{FF2B5EF4-FFF2-40B4-BE49-F238E27FC236}">
                <a16:creationId xmlns="" xmlns:a16="http://schemas.microsoft.com/office/drawing/2014/main" id="{F23A0972-B50F-A33D-4041-ABA0A0F1BE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296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1">
            <a:extLst>
              <a:ext uri="{FF2B5EF4-FFF2-40B4-BE49-F238E27FC236}">
                <a16:creationId xmlns="" xmlns:a16="http://schemas.microsoft.com/office/drawing/2014/main" id="{393EEA56-EB71-1209-2FB9-00FF11475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5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2">
            <a:extLst>
              <a:ext uri="{FF2B5EF4-FFF2-40B4-BE49-F238E27FC236}">
                <a16:creationId xmlns="" xmlns:a16="http://schemas.microsoft.com/office/drawing/2014/main" id="{C4C3B598-7242-84A3-CAE3-C4F5A8B9DC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496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3">
            <a:extLst>
              <a:ext uri="{FF2B5EF4-FFF2-40B4-BE49-F238E27FC236}">
                <a16:creationId xmlns="" xmlns:a16="http://schemas.microsoft.com/office/drawing/2014/main" id="{D19CE4C0-9B47-4352-E112-297AC0D0F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897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4">
            <a:extLst>
              <a:ext uri="{FF2B5EF4-FFF2-40B4-BE49-F238E27FC236}">
                <a16:creationId xmlns="" xmlns:a16="http://schemas.microsoft.com/office/drawing/2014/main" id="{3A94E8CE-0960-724A-8E61-DAD2BB8AD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437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14">
            <a:extLst>
              <a:ext uri="{FF2B5EF4-FFF2-40B4-BE49-F238E27FC236}">
                <a16:creationId xmlns="" xmlns:a16="http://schemas.microsoft.com/office/drawing/2014/main" id="{9C7F78F7-14BC-65FE-603D-A29A2935B0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99538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5">
            <a:extLst>
              <a:ext uri="{FF2B5EF4-FFF2-40B4-BE49-F238E27FC236}">
                <a16:creationId xmlns="" xmlns:a16="http://schemas.microsoft.com/office/drawing/2014/main" id="{A55A90FF-DB21-CA46-C65E-5B60D1C5BB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071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6">
            <a:extLst>
              <a:ext uri="{FF2B5EF4-FFF2-40B4-BE49-F238E27FC236}">
                <a16:creationId xmlns="" xmlns:a16="http://schemas.microsoft.com/office/drawing/2014/main" id="{7A720ADC-F3DF-2D5E-1DC3-7A9B3057F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192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7">
            <a:extLst>
              <a:ext uri="{FF2B5EF4-FFF2-40B4-BE49-F238E27FC236}">
                <a16:creationId xmlns="" xmlns:a16="http://schemas.microsoft.com/office/drawing/2014/main" id="{AD172CDA-408F-942C-BE09-7215340152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6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0F35853-7FE9-78CD-F429-90A5AFC5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7">
            <a:extLst>
              <a:ext uri="{FF2B5EF4-FFF2-40B4-BE49-F238E27FC236}">
                <a16:creationId xmlns="" xmlns:a16="http://schemas.microsoft.com/office/drawing/2014/main" id="{2B63E1FB-DA77-8006-5C54-4A55CC16A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449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11000">
        <p159:morph option="byObject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8">
            <a:extLst>
              <a:ext uri="{FF2B5EF4-FFF2-40B4-BE49-F238E27FC236}">
                <a16:creationId xmlns="" xmlns:a16="http://schemas.microsoft.com/office/drawing/2014/main" id="{CBDF0BE8-DF37-177F-C287-290BC8B8B1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59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69">
            <a:extLst>
              <a:ext uri="{FF2B5EF4-FFF2-40B4-BE49-F238E27FC236}">
                <a16:creationId xmlns="" xmlns:a16="http://schemas.microsoft.com/office/drawing/2014/main" id="{A7995CA7-DDE2-E967-2380-A6CE4ABE7A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366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0">
            <a:extLst>
              <a:ext uri="{FF2B5EF4-FFF2-40B4-BE49-F238E27FC236}">
                <a16:creationId xmlns="" xmlns:a16="http://schemas.microsoft.com/office/drawing/2014/main" id="{BE1911CA-0797-4EA1-7B02-822045897C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652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1">
            <a:extLst>
              <a:ext uri="{FF2B5EF4-FFF2-40B4-BE49-F238E27FC236}">
                <a16:creationId xmlns="" xmlns:a16="http://schemas.microsoft.com/office/drawing/2014/main" id="{A95F793D-2C10-4086-D5C7-799A60B04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08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2">
            <a:extLst>
              <a:ext uri="{FF2B5EF4-FFF2-40B4-BE49-F238E27FC236}">
                <a16:creationId xmlns="" xmlns:a16="http://schemas.microsoft.com/office/drawing/2014/main" id="{C19FAC79-0669-B97D-BCB0-324D9AB2E1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01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3">
            <a:extLst>
              <a:ext uri="{FF2B5EF4-FFF2-40B4-BE49-F238E27FC236}">
                <a16:creationId xmlns="" xmlns:a16="http://schemas.microsoft.com/office/drawing/2014/main" id="{123D1900-71FA-D588-FF5B-FE9D7AC9F5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965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15">
            <a:extLst>
              <a:ext uri="{FF2B5EF4-FFF2-40B4-BE49-F238E27FC236}">
                <a16:creationId xmlns="" xmlns:a16="http://schemas.microsoft.com/office/drawing/2014/main" id="{9A84F588-A855-093F-AF58-2C3A1073E2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319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5">
            <a:extLst>
              <a:ext uri="{FF2B5EF4-FFF2-40B4-BE49-F238E27FC236}">
                <a16:creationId xmlns="" xmlns:a16="http://schemas.microsoft.com/office/drawing/2014/main" id="{92D31865-940F-0C42-E171-7BC033653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058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6">
            <a:extLst>
              <a:ext uri="{FF2B5EF4-FFF2-40B4-BE49-F238E27FC236}">
                <a16:creationId xmlns="" xmlns:a16="http://schemas.microsoft.com/office/drawing/2014/main" id="{3E25C334-D04C-B6F7-5C7A-F0990E891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21" y="-986828"/>
            <a:ext cx="6811649" cy="121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169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82">
            <a:extLst>
              <a:ext uri="{FF2B5EF4-FFF2-40B4-BE49-F238E27FC236}">
                <a16:creationId xmlns="" xmlns:a16="http://schemas.microsoft.com/office/drawing/2014/main" id="{7AD4F076-B4F7-0CE0-B7C9-3243F4D46A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101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83">
            <a:extLst>
              <a:ext uri="{FF2B5EF4-FFF2-40B4-BE49-F238E27FC236}">
                <a16:creationId xmlns="" xmlns:a16="http://schemas.microsoft.com/office/drawing/2014/main" id="{CE36513D-5CE2-2706-D8DA-785E42FD3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011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84">
            <a:extLst>
              <a:ext uri="{FF2B5EF4-FFF2-40B4-BE49-F238E27FC236}">
                <a16:creationId xmlns="" xmlns:a16="http://schemas.microsoft.com/office/drawing/2014/main" id="{8EDF038E-36B6-3F8F-8FB0-22A1E2E514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553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85">
            <a:extLst>
              <a:ext uri="{FF2B5EF4-FFF2-40B4-BE49-F238E27FC236}">
                <a16:creationId xmlns="" xmlns:a16="http://schemas.microsoft.com/office/drawing/2014/main" id="{53BAE550-4259-2E9B-6022-28FA9B6538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80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9">
            <a:extLst>
              <a:ext uri="{FF2B5EF4-FFF2-40B4-BE49-F238E27FC236}">
                <a16:creationId xmlns="" xmlns:a16="http://schemas.microsoft.com/office/drawing/2014/main" id="{AC6DC3E4-D787-484E-28B9-F8CF084975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717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87">
            <a:extLst>
              <a:ext uri="{FF2B5EF4-FFF2-40B4-BE49-F238E27FC236}">
                <a16:creationId xmlns="" xmlns:a16="http://schemas.microsoft.com/office/drawing/2014/main" id="{F7F65728-36DB-AB0C-03C1-E9A9C12CD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19" y="-2100404"/>
            <a:ext cx="12638637" cy="126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276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8">
            <a:extLst>
              <a:ext uri="{FF2B5EF4-FFF2-40B4-BE49-F238E27FC236}">
                <a16:creationId xmlns="" xmlns:a16="http://schemas.microsoft.com/office/drawing/2014/main" id="{F32161E8-31B1-C666-325C-65CC3794B0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1" y="-1"/>
            <a:ext cx="13018883" cy="73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18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77">
            <a:extLst>
              <a:ext uri="{FF2B5EF4-FFF2-40B4-BE49-F238E27FC236}">
                <a16:creationId xmlns="" xmlns:a16="http://schemas.microsoft.com/office/drawing/2014/main" id="{1F90A0D1-DCEE-75AC-3404-F4F5C18429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868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11000">
        <p159:morph option="byObject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16">
            <a:extLst>
              <a:ext uri="{FF2B5EF4-FFF2-40B4-BE49-F238E27FC236}">
                <a16:creationId xmlns="" xmlns:a16="http://schemas.microsoft.com/office/drawing/2014/main" id="{E59A601F-38F1-E26B-75B7-4776D3A21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12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-20241107-WA0088">
            <a:extLst>
              <a:ext uri="{FF2B5EF4-FFF2-40B4-BE49-F238E27FC236}">
                <a16:creationId xmlns="" xmlns:a16="http://schemas.microsoft.com/office/drawing/2014/main" id="{0B913C92-9272-C935-F49D-243D7920E2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537" y="-277931"/>
            <a:ext cx="12674537" cy="71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241107-WA0017">
            <a:extLst>
              <a:ext uri="{FF2B5EF4-FFF2-40B4-BE49-F238E27FC236}">
                <a16:creationId xmlns="" xmlns:a16="http://schemas.microsoft.com/office/drawing/2014/main" id="{A0E92045-EF4D-AE55-608E-8E9F26902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2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</Words>
  <Application>Microsoft Office PowerPoint</Application>
  <PresentationFormat>Panorámica</PresentationFormat>
  <Paragraphs>3</Paragraphs>
  <Slides>80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4" baseType="lpstr">
      <vt:lpstr>Aptos</vt:lpstr>
      <vt:lpstr>Aptos Display</vt:lpstr>
      <vt:lpstr>Arial</vt:lpstr>
      <vt:lpstr>Tema de Office</vt:lpstr>
      <vt:lpstr>Alimentación saludable libre de agrotóxicos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Alimentación saludable libre de agrotóxicos</dc:title>
  <dc:creator>Maria Itati</dc:creator>
  <cp:lastModifiedBy>Maria Itati</cp:lastModifiedBy>
  <cp:revision>2</cp:revision>
  <dcterms:modified xsi:type="dcterms:W3CDTF">2024-11-13T01:39:50Z</dcterms:modified>
</cp:coreProperties>
</file>