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3807" y="273277"/>
            <a:ext cx="8791575" cy="2387600"/>
          </a:xfrm>
        </p:spPr>
        <p:txBody>
          <a:bodyPr/>
          <a:lstStyle/>
          <a:p>
            <a:r>
              <a:rPr lang="es-ES" dirty="0" smtClean="0"/>
              <a:t>	ESCUELA DE Educación SECUNDARIA Nº 5. </a:t>
            </a:r>
            <a:br>
              <a:rPr lang="es-ES" dirty="0" smtClean="0"/>
            </a:br>
            <a:r>
              <a:rPr lang="es-ES" dirty="0"/>
              <a:t>	</a:t>
            </a:r>
            <a:r>
              <a:rPr lang="es-ES" dirty="0" smtClean="0"/>
              <a:t>		Mariano Moreno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Proyecto escolar anual. Articulación 4TO y 5TO año.</a:t>
            </a:r>
          </a:p>
          <a:p>
            <a:r>
              <a:rPr lang="es-ES" sz="3200" dirty="0" smtClean="0"/>
              <a:t>Programa jóvenes y memoria.</a:t>
            </a:r>
          </a:p>
          <a:p>
            <a:r>
              <a:rPr lang="es-ES" sz="3200" dirty="0" smtClean="0"/>
              <a:t>Comisión provincial por la memoria.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291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Título: “derribando estereotipos y paredes”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dirty="0" smtClean="0"/>
              <a:t>Tema de investigación.</a:t>
            </a:r>
          </a:p>
          <a:p>
            <a:pPr marL="0" indent="0">
              <a:buNone/>
            </a:pPr>
            <a:endParaRPr lang="es-ES" sz="3200" dirty="0"/>
          </a:p>
          <a:p>
            <a:pPr marL="0" indent="0">
              <a:buNone/>
            </a:pPr>
            <a:r>
              <a:rPr lang="es-ES" sz="3200" dirty="0" smtClean="0"/>
              <a:t>	“LA HOMOSEXUALIDAD COMO FORMA DE DISCRIMINACION EN LA LOCALIDAD DE LANUS, BARRIO EL CEIBO”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12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6727" y="303120"/>
            <a:ext cx="9905999" cy="65548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LA ELECCION DE QUIEN SER O QUIEN SOY… “ES MIA Y DE NADIE MAS”</a:t>
            </a:r>
          </a:p>
          <a:p>
            <a:pPr marL="0" indent="0">
              <a:buNone/>
            </a:pPr>
            <a:r>
              <a:rPr lang="es-ES" dirty="0"/>
              <a:t>S</a:t>
            </a:r>
            <a:r>
              <a:rPr lang="es-ES" dirty="0" smtClean="0"/>
              <a:t>URGE ESTA TEMATICA DE INVESTIGACION ANTE LA PROBLEMÁTICA DE DISCRIMINACION QUE PADECEN VARIOS ESTUDIANTES DE LA COMUNIDAD DEL BARRIO POR SER DIFERENTES, POR ELEGIR LIBREMENTE SU SEXUALIDAD Y GENERO.</a:t>
            </a:r>
          </a:p>
          <a:p>
            <a:pPr marL="0" indent="0">
              <a:buNone/>
            </a:pPr>
            <a:r>
              <a:rPr lang="es-ES" dirty="0" smtClean="0"/>
              <a:t>ANTE ESTO SE DECIDIO INVESTIGAR LAS CAUSALES QUE LLEVAN A ESTA FORMA DE DISCRIMINACION, LUEGO DE LA REALIZACION DE ENTREVISTAS Y ENCUESTAS BUSCANDO EL PORQUE LA GENTE DISCRIMINA, SE DECIDIO LA REALIZACION DE UN MURAL DONDE REFLEJAMOS NUESTRAS IDEAS Y EXPRESAMOS QUE NADIE NOS DEBE DECIR QUE HACER Y TODOS SOMOS LIBRES DE DECIDIR POR NOSOTROS MISMOS.</a:t>
            </a:r>
          </a:p>
          <a:p>
            <a:pPr marL="0" indent="0">
              <a:buNone/>
            </a:pPr>
            <a:r>
              <a:rPr lang="es-ES" dirty="0" smtClean="0"/>
              <a:t>IMAGEN DE MURAL A TERMINAR  </a:t>
            </a:r>
            <a:endParaRPr lang="en-US" dirty="0"/>
          </a:p>
        </p:txBody>
      </p:sp>
      <p:sp>
        <p:nvSpPr>
          <p:cNvPr id="4" name="Flecha derecha 3"/>
          <p:cNvSpPr/>
          <p:nvPr/>
        </p:nvSpPr>
        <p:spPr>
          <a:xfrm>
            <a:off x="5799909" y="5943600"/>
            <a:ext cx="4284617" cy="561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101" t="7397" r="23570" b="8140"/>
          <a:stretch/>
        </p:blipFill>
        <p:spPr>
          <a:xfrm>
            <a:off x="1240971" y="0"/>
            <a:ext cx="9875520" cy="680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613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16</TotalTime>
  <Words>146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Circuito</vt:lpstr>
      <vt:lpstr> ESCUELA DE Educación SECUNDARIA Nº 5.     Mariano Moreno</vt:lpstr>
      <vt:lpstr>Título: “derribando estereotipos y paredes”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DE Educación SECUNDARIA Nº 5.     Mariano Moreno</dc:title>
  <dc:creator>wxyz</dc:creator>
  <cp:lastModifiedBy>wxyz</cp:lastModifiedBy>
  <cp:revision>2</cp:revision>
  <dcterms:created xsi:type="dcterms:W3CDTF">2024-11-04T11:35:10Z</dcterms:created>
  <dcterms:modified xsi:type="dcterms:W3CDTF">2024-11-04T11:51:27Z</dcterms:modified>
</cp:coreProperties>
</file>