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5294e8b1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5294e8b1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5294e8b1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5294e8b1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5294e8b1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5294e8b1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5294e8b1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5294e8b1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5294e8b1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d5294e8b1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5294e8b1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d5294e8b1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5294e8b1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5294e8b1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5294e8b1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d5294e8b1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5294e8b1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d5294e8b1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5294e8b1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d5294e8b1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5294e8b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5294e8b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5294e8b1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d5294e8b1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5294e8b15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d5294e8b15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d5294e8b15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d5294e8b15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d5294e8b15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d5294e8b15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5294e8b1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d5294e8b1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5294e8b15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d5294e8b15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5294e8b15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d5294e8b15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5294e8b1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5294e8b1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5294e8b1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5294e8b1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5294e8b1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5294e8b1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5294e8b1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5294e8b1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5294e8b1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d5294e8b1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5294e8b1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5294e8b1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5294e8b1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5294e8b1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Relationship Id="rId4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“Una pibada organizada”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Murga barrial Los Remolinos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Apoyo escolar: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00" y="0"/>
            <a:ext cx="3857625" cy="479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Merendero: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Ollas populares: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475" y="1152475"/>
            <a:ext cx="6008074" cy="424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Patricia Bullrich: 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825" y="1441950"/>
            <a:ext cx="4794725" cy="30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CANCION: 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597875" y="1019900"/>
            <a:ext cx="6529800" cy="4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Allá a lo lejos se viene escuchando un bombón murguero sonar,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Porque a los pibes de nuestro barrio lo quieren encarcelar.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A vos peluca que estás escuchando, te la vamos a pelear.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Si querés cárcel, si querés pena, búscalos en Panamá.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Los remolinos llegamos bailando, venimos a protestar.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Porque despidos, cárcel y exilio llegaron a gobernar.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A vos te invito que estás escuchando, vení, súmate a luchar.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Si no es hoy, será mañana, también te puede pasar.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A vos te invito que estás escuchando, vení, súmate a luchar.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Si no es hoy, será mañana, también te puede pasar.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Nuestra nueva casita: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25" y="1017725"/>
            <a:ext cx="5656375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600" y="1170125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Marcha en 8 y 50 La Plata: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52475"/>
            <a:ext cx="685800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Primera </a:t>
            </a:r>
            <a:r>
              <a:rPr lang="en">
                <a:solidFill>
                  <a:srgbClr val="00FF00"/>
                </a:solidFill>
              </a:rPr>
              <a:t>participacion:</a:t>
            </a:r>
            <a:r>
              <a:rPr lang="en">
                <a:solidFill>
                  <a:srgbClr val="00FF00"/>
                </a:solidFill>
              </a:rPr>
              <a:t> 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75" y="1017725"/>
            <a:ext cx="8299949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2019 </a:t>
            </a:r>
            <a:r>
              <a:rPr lang="en">
                <a:solidFill>
                  <a:srgbClr val="00FF00"/>
                </a:solidFill>
              </a:rPr>
              <a:t>Asunción</a:t>
            </a:r>
            <a:r>
              <a:rPr lang="en">
                <a:solidFill>
                  <a:srgbClr val="00FF00"/>
                </a:solidFill>
              </a:rPr>
              <a:t> de Alberto y Cristina: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 b="-3594" l="0" r="0" t="0"/>
          <a:stretch/>
        </p:blipFill>
        <p:spPr>
          <a:xfrm>
            <a:off x="2101725" y="1219200"/>
            <a:ext cx="4721075" cy="34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Pero… Llega la pandemia: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1950" y="1152475"/>
            <a:ext cx="4933950" cy="43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638" y="87850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Presentacion</a:t>
            </a:r>
            <a:r>
              <a:rPr lang="en"/>
              <a:t>: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311700" y="386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Entrega de viandas y ayuda con el armado de bolsas de </a:t>
            </a:r>
            <a:r>
              <a:rPr lang="en">
                <a:solidFill>
                  <a:srgbClr val="00FF00"/>
                </a:solidFill>
              </a:rPr>
              <a:t>mercadería</a:t>
            </a:r>
            <a:r>
              <a:rPr lang="en">
                <a:solidFill>
                  <a:srgbClr val="00FF00"/>
                </a:solidFill>
              </a:rPr>
              <a:t>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06775"/>
            <a:ext cx="3879600" cy="35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4325" y="1170100"/>
            <a:ext cx="2182275" cy="3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25" y="476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Asunción</a:t>
            </a:r>
            <a:r>
              <a:rPr lang="en">
                <a:solidFill>
                  <a:srgbClr val="00FF00"/>
                </a:solidFill>
              </a:rPr>
              <a:t> de Javier Milei: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750" y="1371600"/>
            <a:ext cx="5134700" cy="30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63" y="971550"/>
            <a:ext cx="684847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Olla del Club Piria: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388" y="0"/>
            <a:ext cx="2369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Emprendimiento de Los Remolinos: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201" name="Google Shape;20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7825"/>
            <a:ext cx="4384424" cy="242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3850" y="1017725"/>
            <a:ext cx="5143500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800" u="sng">
                <a:solidFill>
                  <a:schemeClr val="dk1"/>
                </a:solidFill>
              </a:rPr>
              <a:t>GRACIASSS!!!</a:t>
            </a:r>
            <a:endParaRPr b="1" sz="2800" u="sng">
              <a:solidFill>
                <a:schemeClr val="dk1"/>
              </a:solidFill>
            </a:endParaRPr>
          </a:p>
        </p:txBody>
      </p:sp>
      <p:sp>
        <p:nvSpPr>
          <p:cNvPr id="209" name="Google Shape;209;p38"/>
          <p:cNvSpPr txBox="1"/>
          <p:nvPr/>
        </p:nvSpPr>
        <p:spPr>
          <a:xfrm>
            <a:off x="1477100" y="3329350"/>
            <a:ext cx="6834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Murga barrial Los Remolinos.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2011: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532" y="0"/>
            <a:ext cx="231493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2011: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00" y="1223975"/>
            <a:ext cx="6389075" cy="30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538" y="428625"/>
            <a:ext cx="435292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Carnavales de Ensenada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75" y="1371600"/>
            <a:ext cx="3552999" cy="272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374" y="1017725"/>
            <a:ext cx="403624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902675" y="4548550"/>
            <a:ext cx="2719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Ph: Naano Fotografias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2015: </a:t>
            </a:r>
            <a:r>
              <a:rPr lang="en">
                <a:solidFill>
                  <a:srgbClr val="00FF00"/>
                </a:solidFill>
              </a:rPr>
              <a:t>Asume Mauricio Macri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050" y="1439000"/>
            <a:ext cx="4547100" cy="29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650" y="0"/>
            <a:ext cx="272040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Marcha del HAMBRE ES UN CRIMEN.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257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600" y="1170125"/>
            <a:ext cx="3429001" cy="2354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