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6867-352F-444C-BCFA-8BFE064B719A}" type="datetimeFigureOut">
              <a:rPr lang="es-US" smtClean="0"/>
              <a:pPr/>
              <a:t>12/5/2024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A2E3F-8B9F-604E-8666-FA0B98C675A7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321644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28769"/>
            <a:ext cx="7556421" cy="4891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kern="0" spc="-18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Derechos Vulnerados de las Mujeres Trabajadoras: Un Llamado a la Acción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86001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este proyecto, exploramos la realidad de las mujeres trabajadoras y sus derechos vulnerados, con el objetivo de generar conciencia y promover la acción colectiva.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722078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7228403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7203877"/>
            <a:ext cx="327290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Mariana Laura Esandi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11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236" y="3236357"/>
            <a:ext cx="6566535" cy="662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Contexto Histórico y Social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2236" y="4535448"/>
            <a:ext cx="13145929" cy="22860"/>
          </a:xfrm>
          <a:prstGeom prst="roundRect">
            <a:avLst>
              <a:gd name="adj" fmla="val 389683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2851071" y="4535448"/>
            <a:ext cx="22860" cy="742236"/>
          </a:xfrm>
          <a:prstGeom prst="roundRect">
            <a:avLst>
              <a:gd name="adj" fmla="val 389683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2623899" y="4296847"/>
            <a:ext cx="477203" cy="477202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798683" y="4376380"/>
            <a:ext cx="127635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1536859" y="5489853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Siglo XIX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954286" y="5948363"/>
            <a:ext cx="3816429" cy="1696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Revolución Industrial trajo consigo una mayor participación de las mujeres en el mercado laboral, pero en condiciones precarias y con poca protección legal.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303651" y="4535448"/>
            <a:ext cx="22860" cy="742236"/>
          </a:xfrm>
          <a:prstGeom prst="roundRect">
            <a:avLst>
              <a:gd name="adj" fmla="val 389683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7076480" y="4296847"/>
            <a:ext cx="477203" cy="477202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19593" y="4376380"/>
            <a:ext cx="190857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5989558" y="5489853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Siglo XX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5406866" y="5948363"/>
            <a:ext cx="3816548" cy="1356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movimiento feminista luchó por la igualdad de derechos, incluyendo el acceso a la educación, el trabajo y la participación política.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1756350" y="4535448"/>
            <a:ext cx="22860" cy="742236"/>
          </a:xfrm>
          <a:prstGeom prst="roundRect">
            <a:avLst>
              <a:gd name="adj" fmla="val 389683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11529179" y="4296847"/>
            <a:ext cx="477203" cy="477202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1669792" y="4376380"/>
            <a:ext cx="195858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10442258" y="5489853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Siglo XXI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9859566" y="5948363"/>
            <a:ext cx="3816548" cy="1356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pesar de los avances, aún existen desigualdades y discriminación en el ámbito laboral, y la violencia de género sigue siendo un problema global.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847" y="1212532"/>
            <a:ext cx="7282458" cy="643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kern="0" spc="-122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Tipos de Derechos Vulnerados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6847" y="2396133"/>
            <a:ext cx="463153" cy="46315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76392" y="2473285"/>
            <a:ext cx="123944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75859" y="2396133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Igualdad Salarial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75859" y="2841188"/>
            <a:ext cx="3079671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brecha salarial de género persiste en muchos países, con las mujeres ganando menos que los hombres por el mismo trabajo.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389" y="2396133"/>
            <a:ext cx="463153" cy="46315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00335" y="2473285"/>
            <a:ext cx="185261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0830401" y="2396133"/>
            <a:ext cx="278272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Acoso y Discriminación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30401" y="2841188"/>
            <a:ext cx="3079671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mujeres se enfrentan a la violencia de género en el trabajo, incluyendo el acoso sexual, la discriminación y la violencia física.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6847" y="4925258"/>
            <a:ext cx="463153" cy="46315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43412" y="5002411"/>
            <a:ext cx="190024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75859" y="4925258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Acceso a la Salud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75859" y="5370314"/>
            <a:ext cx="3079671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mujeres tienen menos acceso a la atención médica, incluyendo la atención prenatal, la maternidad y la salud reproductiva.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0161389" y="4925258"/>
            <a:ext cx="463153" cy="46315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293191" y="5002411"/>
            <a:ext cx="199549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0830401" y="4925258"/>
            <a:ext cx="2653070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Acceso a la Educación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0830401" y="5370314"/>
            <a:ext cx="3079671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mujeres enfrentan barreras para acceder a la educación y la capacitación, lo que limita sus oportunidades de desarrollo profesional.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5742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Impacto de los Derechos Vulnerados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Salud Mental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estrés, la ansiedad y la depresión son comunes en las mujeres que enfrentan la discriminación laboral.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628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Seguridad Económica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brecha salarial de género puede llevar a la pobreza y la inseguridad económica para las mujeres y sus familias.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Desigualdad Social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derechos vulnerados perpetúan la desigualdad de género y la discriminación en la sociedad.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Testimonios de Mujeres Trabajadoras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885242"/>
            <a:ext cx="30087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Experiencias Comunes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mujeres compartieron sus historias de acoso, discriminación salarial y falta de oportunidades de crecimiento.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885242"/>
            <a:ext cx="31667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Resistencia y Esperanza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pesar de las dificultades, las mujeres se mostraron resilientes y llenas de esperanza en un futuro más justo.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885855"/>
            <a:ext cx="40531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Necesidad de Acción Colectiva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lucha por la igualdad de derechos requiere el compromiso y la participación de todos, hombres y mujeres.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2789" y="500896"/>
            <a:ext cx="7871222" cy="1136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kern="0" spc="-10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Acciones y Proyectos de la Comunidad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789" y="1909882"/>
            <a:ext cx="909161" cy="14547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4603" y="2091690"/>
            <a:ext cx="3067288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Campañas de Sensibilización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4603" y="2484834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Promover la concienciación sobre los derechos de las mujeres trabajadoras y las consecuencias de su vulneración.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789" y="3364587"/>
            <a:ext cx="909161" cy="14547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4603" y="3546396"/>
            <a:ext cx="2561987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Talleres de Capacitación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4603" y="3939540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Brindar herramientas y recursos para que las mujeres trabajadoras conozcan sus derechos y se empoderen.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789" y="4819293"/>
            <a:ext cx="909161" cy="14547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4603" y="5001101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Redes de Apoyo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4603" y="5394246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Crear espacios de apoyo y acompañamiento para las mujeres que enfrentan discriminación laboral.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789" y="6273998"/>
            <a:ext cx="909161" cy="145470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4603" y="6455807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Abogacía Política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4603" y="6848951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Influir en la legislación y las políticas públicas para garantizar la igualdad de derechos en el trabajo.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471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Logros y Avances Conseguidos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22439"/>
            <a:ext cx="7556421" cy="3342322"/>
          </a:xfrm>
          <a:prstGeom prst="roundRect">
            <a:avLst>
              <a:gd name="adj" fmla="val 285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330059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473767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Aumento de la concienciación sobre la desigualdad de género en el trabajo.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7810" y="4343281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514624" y="4486989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Mayor acceso a la educación y la capacitación para las mujeres.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499360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4624" y="5137309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Mayor número de mujeres en puestos de liderazgo.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643920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787628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Creación de leyes y políticas para proteger los derechos de las mujeres trabajadoras.</a:t>
            </a:r>
            <a:endParaRPr lang="en-US" sz="17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4812" y="774621"/>
            <a:ext cx="7377113" cy="56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kern="0" spc="-10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Llamado a la Acción y Conclusiones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12" y="1604963"/>
            <a:ext cx="448866" cy="4488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4812" y="2233374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Unir Nuestras Voces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14812" y="2621518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 fundamental que continuemos trabajando juntos para luchar por la igualdad de derechos para todas las mujeres trabajadoras.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812" y="3734514"/>
            <a:ext cx="448866" cy="448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14812" y="4362926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Apoyar a las Mujeres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114812" y="4751070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Brindar apoyo a las mujeres que enfrentan discriminación laboral, incluyendo la capacitación y el acompañamiento legal.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812" y="5864066"/>
            <a:ext cx="448866" cy="4488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4812" y="6492478"/>
            <a:ext cx="2247781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Crear un Futuro Mejor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114812" y="6880622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 necesario un cambio cultural que reconozca y valore el trabajo de las mujeres, asegurando un futuro más justo e igualitario.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603</Words>
  <Application>Microsoft Office PowerPoint</Application>
  <PresentationFormat>Personalizado</PresentationFormat>
  <Paragraphs>69</Paragraphs>
  <Slides>8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soporte</cp:lastModifiedBy>
  <cp:revision>3</cp:revision>
  <dcterms:created xsi:type="dcterms:W3CDTF">2024-11-27T13:11:53Z</dcterms:created>
  <dcterms:modified xsi:type="dcterms:W3CDTF">2024-12-05T20:57:24Z</dcterms:modified>
</cp:coreProperties>
</file>