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-7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62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98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7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8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50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4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97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39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62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0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65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45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91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54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07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65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51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56F511-33A6-4DB1-B507-5EF45417D69D}" type="datetimeFigureOut">
              <a:rPr lang="es-AR" smtClean="0"/>
              <a:t>11/11/2017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8DD22-0D16-4C84-B721-5E8284F2605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2037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AUTOPISTAS S.O.S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FF00"/>
                </a:solidFill>
              </a:rPr>
              <a:t>Sb n° 305 parque americano</a:t>
            </a:r>
            <a:endParaRPr lang="es-AR" dirty="0">
              <a:solidFill>
                <a:srgbClr val="FFFF00"/>
              </a:solidFill>
            </a:endParaRPr>
          </a:p>
        </p:txBody>
      </p:sp>
      <p:pic>
        <p:nvPicPr>
          <p:cNvPr id="4" name="calle 13 latinoam ri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47" y="693234"/>
            <a:ext cx="388434" cy="3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593777" cy="64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686297"/>
            <a:ext cx="4395787" cy="4465121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686297"/>
            <a:ext cx="4395788" cy="4465122"/>
          </a:xfrm>
        </p:spPr>
      </p:pic>
    </p:spTree>
    <p:extLst>
      <p:ext uri="{BB962C8B-B14F-4D97-AF65-F5344CB8AC3E}">
        <p14:creationId xmlns:p14="http://schemas.microsoft.com/office/powerpoint/2010/main" val="19651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 descr="https://scontent.fsst1-1.fna.fbcdn.net/v/t34.0-12/23515798_1719909594710353_928893498_n.jpg?oh=33249fdc252d757501275f595fb83924&amp;oe=5A0ABE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733797"/>
            <a:ext cx="4395787" cy="38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sst1-1.fna.fbcdn.net/v/t34.0-12/23515550_1719909591377020_1516039222_n.jpg?oh=d86329013ad994582fe3befb211c500b&amp;oe=5A09A83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733797"/>
            <a:ext cx="4395788" cy="38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6600" dirty="0" smtClean="0">
                <a:solidFill>
                  <a:schemeClr val="accent5">
                    <a:lumMod val="75000"/>
                  </a:schemeClr>
                </a:solidFill>
              </a:rPr>
              <a:t>Jóvenes y memoria</a:t>
            </a:r>
            <a:endParaRPr lang="es-A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s-AR" sz="8000" dirty="0" smtClean="0">
                <a:solidFill>
                  <a:srgbClr val="00B050"/>
                </a:solidFill>
              </a:rPr>
              <a:t>Recordamos para el futuro</a:t>
            </a:r>
            <a:endParaRPr lang="es-AR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solidFill>
                  <a:srgbClr val="FFFF00"/>
                </a:solidFill>
              </a:rPr>
              <a:t>¿</a:t>
            </a:r>
            <a:r>
              <a:rPr lang="es-AR" dirty="0" smtClean="0">
                <a:solidFill>
                  <a:srgbClr val="FFFF00"/>
                </a:solidFill>
              </a:rPr>
              <a:t>Quiénes somos?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  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4400" dirty="0" smtClean="0">
                <a:solidFill>
                  <a:srgbClr val="FFFF00"/>
                </a:solidFill>
              </a:rPr>
              <a:t>SOMOS DEL BARRIO PARQUE AMERICANO, UBICADO EN LA LOCALIDAD DE GUERNICA, EN PRESIDENTE PERÓN.</a:t>
            </a:r>
          </a:p>
          <a:p>
            <a:endParaRPr lang="es-A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AR" sz="4400" dirty="0" smtClean="0"/>
          </a:p>
          <a:p>
            <a:endParaRPr lang="es-AR" sz="4400" dirty="0"/>
          </a:p>
          <a:p>
            <a:r>
              <a:rPr lang="es-AR" sz="4400" dirty="0" smtClean="0">
                <a:solidFill>
                  <a:srgbClr val="FFFF00"/>
                </a:solidFill>
              </a:rPr>
              <a:t>PERTENECEMOS </a:t>
            </a:r>
            <a:r>
              <a:rPr lang="es-AR" sz="4400" dirty="0">
                <a:solidFill>
                  <a:srgbClr val="FFFF00"/>
                </a:solidFill>
              </a:rPr>
              <a:t>A LA ESCUELA SECUNDARIA BÁSICA 305.</a:t>
            </a:r>
          </a:p>
          <a:p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36561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FF00"/>
                </a:solidFill>
              </a:rPr>
              <a:t>NUESTRO PROYECTO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9361" y="2086371"/>
            <a:ext cx="8946541" cy="4195481"/>
          </a:xfrm>
        </p:spPr>
        <p:txBody>
          <a:bodyPr>
            <a:normAutofit/>
          </a:bodyPr>
          <a:lstStyle/>
          <a:p>
            <a:r>
              <a:rPr lang="es-AR" sz="3600" dirty="0" smtClean="0">
                <a:solidFill>
                  <a:srgbClr val="FFFF00"/>
                </a:solidFill>
              </a:rPr>
              <a:t>DENTRO DEL PROYECTO JÓVENES Y MEMORIA “RECORDANDO PARA EL FUTURO”, DECIDIMOS ABORDAR LA PROBLEMÁTICA ORIGINADA POR LA CONSTRUCCIÓN DE LA AUTOPISTA “PTE. PERÓN” QUE ATRAVESARÁ NUESTRO BARRIO.</a:t>
            </a:r>
            <a:endParaRPr lang="es-A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>
                <a:solidFill>
                  <a:srgbClr val="FFFF00"/>
                </a:solidFill>
              </a:rPr>
              <a:t>ALGUNAS PREGUNTAS…</a:t>
            </a:r>
            <a:br>
              <a:rPr lang="es-AR" sz="4000" dirty="0" smtClean="0">
                <a:solidFill>
                  <a:srgbClr val="FFFF00"/>
                </a:solidFill>
              </a:rPr>
            </a:br>
            <a:endParaRPr lang="es-AR" sz="4000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2800" dirty="0" smtClean="0">
                <a:solidFill>
                  <a:srgbClr val="FFFF00"/>
                </a:solidFill>
              </a:rPr>
              <a:t>¿QUÉ SUCEDERÁ CON LA GENTE QUE VIVE SOBRE LO QUE SERÁ LA TRAZA DE </a:t>
            </a:r>
            <a:r>
              <a:rPr lang="es-AR" sz="2800" dirty="0" smtClean="0">
                <a:solidFill>
                  <a:srgbClr val="FFFF00"/>
                </a:solidFill>
              </a:rPr>
              <a:t>LA </a:t>
            </a:r>
            <a:r>
              <a:rPr lang="es-AR" sz="2800" dirty="0" smtClean="0">
                <a:solidFill>
                  <a:srgbClr val="FFFF00"/>
                </a:solidFill>
              </a:rPr>
              <a:t>AUTOPISTA?</a:t>
            </a:r>
          </a:p>
          <a:p>
            <a:r>
              <a:rPr lang="es-AR" sz="2800" dirty="0" smtClean="0">
                <a:solidFill>
                  <a:srgbClr val="FFFF00"/>
                </a:solidFill>
              </a:rPr>
              <a:t>¿QUÉ IMPACTO AMBIENTAL TENDRÁ ESTA AUTOPISTA SOBRE NUESTRA </a:t>
            </a:r>
            <a:r>
              <a:rPr lang="es-AR" sz="2800" dirty="0" smtClean="0">
                <a:solidFill>
                  <a:srgbClr val="FFFF00"/>
                </a:solidFill>
              </a:rPr>
              <a:t>COMUNIDAD?</a:t>
            </a:r>
            <a:endParaRPr lang="es-AR" sz="2800" dirty="0" smtClean="0">
              <a:solidFill>
                <a:srgbClr val="FFFF00"/>
              </a:solidFill>
            </a:endParaRPr>
          </a:p>
          <a:p>
            <a:r>
              <a:rPr lang="es-AR" sz="2800" dirty="0" smtClean="0">
                <a:solidFill>
                  <a:srgbClr val="FFFF00"/>
                </a:solidFill>
              </a:rPr>
              <a:t>  ¿DE QUÉ  MODO SE VERÁ AFECTADA LA VIDA DE LOS VECINOS?</a:t>
            </a:r>
            <a:endParaRPr lang="es-A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FFFF00"/>
                </a:solidFill>
              </a:rPr>
              <a:t>BUSCANDO RESPUESTAS…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3200" dirty="0" smtClean="0">
                <a:solidFill>
                  <a:srgbClr val="FFFF00"/>
                </a:solidFill>
              </a:rPr>
              <a:t>…HICIMOS ENTREVISTAS A LOS VECINOS…</a:t>
            </a:r>
          </a:p>
          <a:p>
            <a:r>
              <a:rPr lang="es-AR" sz="3200" dirty="0" smtClean="0">
                <a:solidFill>
                  <a:srgbClr val="FFFF00"/>
                </a:solidFill>
              </a:rPr>
              <a:t>…ENTREVISTAMOS </a:t>
            </a:r>
            <a:r>
              <a:rPr lang="es-AR" sz="3200" dirty="0" smtClean="0">
                <a:solidFill>
                  <a:srgbClr val="FFFF00"/>
                </a:solidFill>
              </a:rPr>
              <a:t>LA PRESIDENTA DEL</a:t>
            </a:r>
            <a:r>
              <a:rPr lang="es-AR" sz="3200" dirty="0">
                <a:solidFill>
                  <a:srgbClr val="FFFF00"/>
                </a:solidFill>
              </a:rPr>
              <a:t> </a:t>
            </a:r>
            <a:r>
              <a:rPr lang="es-AR" sz="3200" dirty="0" smtClean="0">
                <a:solidFill>
                  <a:srgbClr val="FFFF00"/>
                </a:solidFill>
              </a:rPr>
              <a:t>CONSEJO </a:t>
            </a:r>
            <a:r>
              <a:rPr lang="es-AR" sz="3200" dirty="0" smtClean="0">
                <a:solidFill>
                  <a:srgbClr val="FFFF00"/>
                </a:solidFill>
              </a:rPr>
              <a:t>DELIBERANTE DE </a:t>
            </a:r>
            <a:r>
              <a:rPr lang="es-AR" sz="3200" dirty="0" smtClean="0">
                <a:solidFill>
                  <a:srgbClr val="FFFF00"/>
                </a:solidFill>
              </a:rPr>
              <a:t>PTE. </a:t>
            </a:r>
            <a:r>
              <a:rPr lang="es-AR" sz="3200" dirty="0" smtClean="0">
                <a:solidFill>
                  <a:srgbClr val="FFFF00"/>
                </a:solidFill>
              </a:rPr>
              <a:t>PERÓN…</a:t>
            </a:r>
          </a:p>
          <a:p>
            <a:r>
              <a:rPr lang="es-AR" sz="3200" dirty="0" smtClean="0">
                <a:solidFill>
                  <a:srgbClr val="FFFF00"/>
                </a:solidFill>
              </a:rPr>
              <a:t>…PEDIMOS UNA REUNIÓN A LA INTENDENTA…PERO NUNCA </a:t>
            </a:r>
            <a:r>
              <a:rPr lang="es-AR" sz="3200" dirty="0" smtClean="0">
                <a:solidFill>
                  <a:srgbClr val="FFFF00"/>
                </a:solidFill>
              </a:rPr>
              <a:t>NOS CONTESTÓ</a:t>
            </a:r>
            <a:r>
              <a:rPr lang="es-AR" dirty="0" smtClean="0">
                <a:solidFill>
                  <a:srgbClr val="FFFF00"/>
                </a:solidFill>
              </a:rPr>
              <a:t>…</a:t>
            </a:r>
            <a:endParaRPr lang="es-A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Marcador de texto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5" name="Marcador de contenido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4" y="1757548"/>
            <a:ext cx="4396337" cy="4532128"/>
          </a:xfrm>
        </p:spPr>
      </p:pic>
      <p:sp>
        <p:nvSpPr>
          <p:cNvPr id="13" name="Marcador de texto 12"/>
          <p:cNvSpPr>
            <a:spLocks noGrp="1"/>
          </p:cNvSpPr>
          <p:nvPr>
            <p:ph type="body" sz="quarter" idx="3"/>
          </p:nvPr>
        </p:nvSpPr>
        <p:spPr>
          <a:xfrm flipV="1">
            <a:off x="5654495" y="1853248"/>
            <a:ext cx="4396339" cy="51752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6" name="Marcador de contenido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757548"/>
            <a:ext cx="4395788" cy="4532128"/>
          </a:xfrm>
        </p:spPr>
      </p:pic>
    </p:spTree>
    <p:extLst>
      <p:ext uri="{BB962C8B-B14F-4D97-AF65-F5344CB8AC3E}">
        <p14:creationId xmlns:p14="http://schemas.microsoft.com/office/powerpoint/2010/main" val="2094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0"/>
            <a:ext cx="11020300" cy="61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484416"/>
            <a:ext cx="4395787" cy="4322460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401288"/>
            <a:ext cx="4395788" cy="4403209"/>
          </a:xfrm>
        </p:spPr>
      </p:pic>
    </p:spTree>
    <p:extLst>
      <p:ext uri="{BB962C8B-B14F-4D97-AF65-F5344CB8AC3E}">
        <p14:creationId xmlns:p14="http://schemas.microsoft.com/office/powerpoint/2010/main" val="7631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00">
        <p:cut/>
      </p:transition>
    </mc:Choice>
    <mc:Fallback xmlns=""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293</TotalTime>
  <Words>158</Words>
  <Application>Microsoft Office PowerPoint</Application>
  <PresentationFormat>Personalizado</PresentationFormat>
  <Paragraphs>19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Ion</vt:lpstr>
      <vt:lpstr>AUTOPISTAS S.O.S</vt:lpstr>
      <vt:lpstr>¿Quiénes somos?   </vt:lpstr>
      <vt:lpstr>Presentación de PowerPoint</vt:lpstr>
      <vt:lpstr>NUESTRO PROYECTO</vt:lpstr>
      <vt:lpstr>ALGUNAS PREGUNTAS… </vt:lpstr>
      <vt:lpstr>BUSCANDO RESPUESTAS…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Jóvenes y memoria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AUTOPISTAS S.O.S</dc:title>
  <dc:creator>alumno</dc:creator>
  <cp:lastModifiedBy>AGUSTINA</cp:lastModifiedBy>
  <cp:revision>25</cp:revision>
  <dcterms:created xsi:type="dcterms:W3CDTF">2017-11-12T02:37:13Z</dcterms:created>
  <dcterms:modified xsi:type="dcterms:W3CDTF">2017-11-12T02:18:44Z</dcterms:modified>
</cp:coreProperties>
</file>