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3" r:id="rId12"/>
    <p:sldId id="267" r:id="rId13"/>
    <p:sldId id="272" r:id="rId14"/>
    <p:sldId id="273" r:id="rId15"/>
    <p:sldId id="269" r:id="rId16"/>
    <p:sldId id="271" r:id="rId17"/>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7"/>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F4CEE4-DEA2-46D7-82B4-B395CF5F7771}" v="194" dt="2025-11-18T23:58:25.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9" autoAdjust="0"/>
    <p:restoredTop sz="94660"/>
  </p:normalViewPr>
  <p:slideViewPr>
    <p:cSldViewPr>
      <p:cViewPr varScale="1">
        <p:scale>
          <a:sx n="86" d="100"/>
          <a:sy n="86" d="100"/>
        </p:scale>
        <p:origin x="-148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a:extLst>
              <a:ext uri="{FF2B5EF4-FFF2-40B4-BE49-F238E27FC236}">
                <a16:creationId xmlns:a16="http://schemas.microsoft.com/office/drawing/2014/main" id="{64179609-09F2-9AAE-ECA1-FE6C57B8919D}"/>
              </a:ext>
            </a:extLst>
          </p:cNvPr>
          <p:cNvSpPr>
            <a:spLocks noGrp="1"/>
          </p:cNvSpPr>
          <p:nvPr>
            <p:ph type="dt" sz="half" idx="10"/>
          </p:nvPr>
        </p:nvSpPr>
        <p:spPr/>
        <p:txBody>
          <a:bodyPr/>
          <a:lstStyle>
            <a:lvl1pPr>
              <a:defRPr/>
            </a:lvl1pPr>
          </a:lstStyle>
          <a:p>
            <a:pPr>
              <a:defRPr/>
            </a:pPr>
            <a:fld id="{5E694BC1-A372-49CB-A7EB-6C526349DC61}" type="datetimeFigureOut">
              <a:rPr lang="es-AR"/>
              <a:pPr>
                <a:defRPr/>
              </a:pPr>
              <a:t>18/11/2025</a:t>
            </a:fld>
            <a:endParaRPr lang="es-AR"/>
          </a:p>
        </p:txBody>
      </p:sp>
      <p:sp>
        <p:nvSpPr>
          <p:cNvPr id="5" name="4 Marcador de pie de página">
            <a:extLst>
              <a:ext uri="{FF2B5EF4-FFF2-40B4-BE49-F238E27FC236}">
                <a16:creationId xmlns:a16="http://schemas.microsoft.com/office/drawing/2014/main" id="{9C9373B5-F94E-FA46-71F0-EF55201364E5}"/>
              </a:ext>
            </a:extLst>
          </p:cNvPr>
          <p:cNvSpPr>
            <a:spLocks noGrp="1"/>
          </p:cNvSpPr>
          <p:nvPr>
            <p:ph type="ftr" sz="quarter" idx="11"/>
          </p:nvPr>
        </p:nvSpPr>
        <p:spPr/>
        <p:txBody>
          <a:bodyPr/>
          <a:lstStyle>
            <a:lvl1pPr>
              <a:defRPr/>
            </a:lvl1pPr>
          </a:lstStyle>
          <a:p>
            <a:pPr>
              <a:defRPr/>
            </a:pPr>
            <a:endParaRPr lang="es-AR"/>
          </a:p>
        </p:txBody>
      </p:sp>
      <p:sp>
        <p:nvSpPr>
          <p:cNvPr id="6" name="5 Marcador de número de diapositiva">
            <a:extLst>
              <a:ext uri="{FF2B5EF4-FFF2-40B4-BE49-F238E27FC236}">
                <a16:creationId xmlns:a16="http://schemas.microsoft.com/office/drawing/2014/main" id="{E3042CEE-0136-D679-B39A-7001FA87A887}"/>
              </a:ext>
            </a:extLst>
          </p:cNvPr>
          <p:cNvSpPr>
            <a:spLocks noGrp="1"/>
          </p:cNvSpPr>
          <p:nvPr>
            <p:ph type="sldNum" sz="quarter" idx="12"/>
          </p:nvPr>
        </p:nvSpPr>
        <p:spPr/>
        <p:txBody>
          <a:bodyPr/>
          <a:lstStyle>
            <a:lvl1pPr>
              <a:defRPr/>
            </a:lvl1pPr>
          </a:lstStyle>
          <a:p>
            <a:fld id="{8F6191E5-A76C-46F6-9A32-1C7D17B38CD9}" type="slidenum">
              <a:rPr lang="es-AR" altLang="es-ES"/>
              <a:pPr/>
              <a:t>‹Nº›</a:t>
            </a:fld>
            <a:endParaRPr lang="es-AR" altLang="es-ES"/>
          </a:p>
        </p:txBody>
      </p:sp>
    </p:spTree>
    <p:extLst>
      <p:ext uri="{BB962C8B-B14F-4D97-AF65-F5344CB8AC3E}">
        <p14:creationId xmlns:p14="http://schemas.microsoft.com/office/powerpoint/2010/main" val="11654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a:extLst>
              <a:ext uri="{FF2B5EF4-FFF2-40B4-BE49-F238E27FC236}">
                <a16:creationId xmlns:a16="http://schemas.microsoft.com/office/drawing/2014/main" id="{3B945A62-15A9-8F38-C93E-541EBA3367D1}"/>
              </a:ext>
            </a:extLst>
          </p:cNvPr>
          <p:cNvSpPr>
            <a:spLocks noGrp="1"/>
          </p:cNvSpPr>
          <p:nvPr>
            <p:ph type="dt" sz="half" idx="10"/>
          </p:nvPr>
        </p:nvSpPr>
        <p:spPr/>
        <p:txBody>
          <a:bodyPr/>
          <a:lstStyle>
            <a:lvl1pPr>
              <a:defRPr/>
            </a:lvl1pPr>
          </a:lstStyle>
          <a:p>
            <a:pPr>
              <a:defRPr/>
            </a:pPr>
            <a:fld id="{DEC78B06-593B-4F0A-AE03-A08A0EDCA21B}" type="datetimeFigureOut">
              <a:rPr lang="es-AR"/>
              <a:pPr>
                <a:defRPr/>
              </a:pPr>
              <a:t>18/11/2025</a:t>
            </a:fld>
            <a:endParaRPr lang="es-AR"/>
          </a:p>
        </p:txBody>
      </p:sp>
      <p:sp>
        <p:nvSpPr>
          <p:cNvPr id="5" name="4 Marcador de pie de página">
            <a:extLst>
              <a:ext uri="{FF2B5EF4-FFF2-40B4-BE49-F238E27FC236}">
                <a16:creationId xmlns:a16="http://schemas.microsoft.com/office/drawing/2014/main" id="{F0FB1382-D1DD-E005-6A92-FD9339B05721}"/>
              </a:ext>
            </a:extLst>
          </p:cNvPr>
          <p:cNvSpPr>
            <a:spLocks noGrp="1"/>
          </p:cNvSpPr>
          <p:nvPr>
            <p:ph type="ftr" sz="quarter" idx="11"/>
          </p:nvPr>
        </p:nvSpPr>
        <p:spPr/>
        <p:txBody>
          <a:bodyPr/>
          <a:lstStyle>
            <a:lvl1pPr>
              <a:defRPr/>
            </a:lvl1pPr>
          </a:lstStyle>
          <a:p>
            <a:pPr>
              <a:defRPr/>
            </a:pPr>
            <a:endParaRPr lang="es-AR"/>
          </a:p>
        </p:txBody>
      </p:sp>
      <p:sp>
        <p:nvSpPr>
          <p:cNvPr id="6" name="5 Marcador de número de diapositiva">
            <a:extLst>
              <a:ext uri="{FF2B5EF4-FFF2-40B4-BE49-F238E27FC236}">
                <a16:creationId xmlns:a16="http://schemas.microsoft.com/office/drawing/2014/main" id="{8108989F-78B0-0E30-A992-63D4BABE4919}"/>
              </a:ext>
            </a:extLst>
          </p:cNvPr>
          <p:cNvSpPr>
            <a:spLocks noGrp="1"/>
          </p:cNvSpPr>
          <p:nvPr>
            <p:ph type="sldNum" sz="quarter" idx="12"/>
          </p:nvPr>
        </p:nvSpPr>
        <p:spPr/>
        <p:txBody>
          <a:bodyPr/>
          <a:lstStyle>
            <a:lvl1pPr>
              <a:defRPr/>
            </a:lvl1pPr>
          </a:lstStyle>
          <a:p>
            <a:fld id="{DC136459-43BE-406F-8EF8-7D5992AB44FB}" type="slidenum">
              <a:rPr lang="es-AR" altLang="es-ES"/>
              <a:pPr/>
              <a:t>‹Nº›</a:t>
            </a:fld>
            <a:endParaRPr lang="es-AR" altLang="es-ES"/>
          </a:p>
        </p:txBody>
      </p:sp>
    </p:spTree>
    <p:extLst>
      <p:ext uri="{BB962C8B-B14F-4D97-AF65-F5344CB8AC3E}">
        <p14:creationId xmlns:p14="http://schemas.microsoft.com/office/powerpoint/2010/main" val="82367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a:extLst>
              <a:ext uri="{FF2B5EF4-FFF2-40B4-BE49-F238E27FC236}">
                <a16:creationId xmlns:a16="http://schemas.microsoft.com/office/drawing/2014/main" id="{A2EAF734-6A88-F2A7-7BD4-29615A2B23AA}"/>
              </a:ext>
            </a:extLst>
          </p:cNvPr>
          <p:cNvSpPr>
            <a:spLocks noGrp="1"/>
          </p:cNvSpPr>
          <p:nvPr>
            <p:ph type="dt" sz="half" idx="10"/>
          </p:nvPr>
        </p:nvSpPr>
        <p:spPr/>
        <p:txBody>
          <a:bodyPr/>
          <a:lstStyle>
            <a:lvl1pPr>
              <a:defRPr/>
            </a:lvl1pPr>
          </a:lstStyle>
          <a:p>
            <a:pPr>
              <a:defRPr/>
            </a:pPr>
            <a:fld id="{44EF6E15-41AE-4AA6-9C7A-B8CDA9AD2719}" type="datetimeFigureOut">
              <a:rPr lang="es-AR"/>
              <a:pPr>
                <a:defRPr/>
              </a:pPr>
              <a:t>18/11/2025</a:t>
            </a:fld>
            <a:endParaRPr lang="es-AR"/>
          </a:p>
        </p:txBody>
      </p:sp>
      <p:sp>
        <p:nvSpPr>
          <p:cNvPr id="5" name="4 Marcador de pie de página">
            <a:extLst>
              <a:ext uri="{FF2B5EF4-FFF2-40B4-BE49-F238E27FC236}">
                <a16:creationId xmlns:a16="http://schemas.microsoft.com/office/drawing/2014/main" id="{15D2BEC0-312C-2B69-C611-F2DB372B15A0}"/>
              </a:ext>
            </a:extLst>
          </p:cNvPr>
          <p:cNvSpPr>
            <a:spLocks noGrp="1"/>
          </p:cNvSpPr>
          <p:nvPr>
            <p:ph type="ftr" sz="quarter" idx="11"/>
          </p:nvPr>
        </p:nvSpPr>
        <p:spPr/>
        <p:txBody>
          <a:bodyPr/>
          <a:lstStyle>
            <a:lvl1pPr>
              <a:defRPr/>
            </a:lvl1pPr>
          </a:lstStyle>
          <a:p>
            <a:pPr>
              <a:defRPr/>
            </a:pPr>
            <a:endParaRPr lang="es-AR"/>
          </a:p>
        </p:txBody>
      </p:sp>
      <p:sp>
        <p:nvSpPr>
          <p:cNvPr id="6" name="5 Marcador de número de diapositiva">
            <a:extLst>
              <a:ext uri="{FF2B5EF4-FFF2-40B4-BE49-F238E27FC236}">
                <a16:creationId xmlns:a16="http://schemas.microsoft.com/office/drawing/2014/main" id="{13702496-BBA6-4D83-D785-9D5423A699AC}"/>
              </a:ext>
            </a:extLst>
          </p:cNvPr>
          <p:cNvSpPr>
            <a:spLocks noGrp="1"/>
          </p:cNvSpPr>
          <p:nvPr>
            <p:ph type="sldNum" sz="quarter" idx="12"/>
          </p:nvPr>
        </p:nvSpPr>
        <p:spPr/>
        <p:txBody>
          <a:bodyPr/>
          <a:lstStyle>
            <a:lvl1pPr>
              <a:defRPr/>
            </a:lvl1pPr>
          </a:lstStyle>
          <a:p>
            <a:fld id="{377DEECE-2573-46BD-9D4C-00E016E46BFE}" type="slidenum">
              <a:rPr lang="es-AR" altLang="es-ES"/>
              <a:pPr/>
              <a:t>‹Nº›</a:t>
            </a:fld>
            <a:endParaRPr lang="es-AR" altLang="es-ES"/>
          </a:p>
        </p:txBody>
      </p:sp>
    </p:spTree>
    <p:extLst>
      <p:ext uri="{BB962C8B-B14F-4D97-AF65-F5344CB8AC3E}">
        <p14:creationId xmlns:p14="http://schemas.microsoft.com/office/powerpoint/2010/main" val="192908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a:extLst>
              <a:ext uri="{FF2B5EF4-FFF2-40B4-BE49-F238E27FC236}">
                <a16:creationId xmlns:a16="http://schemas.microsoft.com/office/drawing/2014/main" id="{3AE9CEAA-CBF0-6BD6-D296-8126E9F77452}"/>
              </a:ext>
            </a:extLst>
          </p:cNvPr>
          <p:cNvSpPr>
            <a:spLocks noGrp="1"/>
          </p:cNvSpPr>
          <p:nvPr>
            <p:ph type="dt" sz="half" idx="10"/>
          </p:nvPr>
        </p:nvSpPr>
        <p:spPr/>
        <p:txBody>
          <a:bodyPr/>
          <a:lstStyle>
            <a:lvl1pPr>
              <a:defRPr/>
            </a:lvl1pPr>
          </a:lstStyle>
          <a:p>
            <a:pPr>
              <a:defRPr/>
            </a:pPr>
            <a:fld id="{C1A8B920-EDF5-4FF2-A0C6-D8315A1D12B0}" type="datetimeFigureOut">
              <a:rPr lang="es-AR"/>
              <a:pPr>
                <a:defRPr/>
              </a:pPr>
              <a:t>18/11/2025</a:t>
            </a:fld>
            <a:endParaRPr lang="es-AR"/>
          </a:p>
        </p:txBody>
      </p:sp>
      <p:sp>
        <p:nvSpPr>
          <p:cNvPr id="5" name="4 Marcador de pie de página">
            <a:extLst>
              <a:ext uri="{FF2B5EF4-FFF2-40B4-BE49-F238E27FC236}">
                <a16:creationId xmlns:a16="http://schemas.microsoft.com/office/drawing/2014/main" id="{B4E48E8A-34EE-8741-8EB4-E976E938C9FA}"/>
              </a:ext>
            </a:extLst>
          </p:cNvPr>
          <p:cNvSpPr>
            <a:spLocks noGrp="1"/>
          </p:cNvSpPr>
          <p:nvPr>
            <p:ph type="ftr" sz="quarter" idx="11"/>
          </p:nvPr>
        </p:nvSpPr>
        <p:spPr/>
        <p:txBody>
          <a:bodyPr/>
          <a:lstStyle>
            <a:lvl1pPr>
              <a:defRPr/>
            </a:lvl1pPr>
          </a:lstStyle>
          <a:p>
            <a:pPr>
              <a:defRPr/>
            </a:pPr>
            <a:endParaRPr lang="es-AR"/>
          </a:p>
        </p:txBody>
      </p:sp>
      <p:sp>
        <p:nvSpPr>
          <p:cNvPr id="6" name="5 Marcador de número de diapositiva">
            <a:extLst>
              <a:ext uri="{FF2B5EF4-FFF2-40B4-BE49-F238E27FC236}">
                <a16:creationId xmlns:a16="http://schemas.microsoft.com/office/drawing/2014/main" id="{8A6EE205-F46E-B6CB-6109-9398F1CD4BDC}"/>
              </a:ext>
            </a:extLst>
          </p:cNvPr>
          <p:cNvSpPr>
            <a:spLocks noGrp="1"/>
          </p:cNvSpPr>
          <p:nvPr>
            <p:ph type="sldNum" sz="quarter" idx="12"/>
          </p:nvPr>
        </p:nvSpPr>
        <p:spPr/>
        <p:txBody>
          <a:bodyPr/>
          <a:lstStyle>
            <a:lvl1pPr>
              <a:defRPr/>
            </a:lvl1pPr>
          </a:lstStyle>
          <a:p>
            <a:fld id="{8C2D3DA0-8DBB-43AB-8C13-762D5440E0CB}" type="slidenum">
              <a:rPr lang="es-AR" altLang="es-ES"/>
              <a:pPr/>
              <a:t>‹Nº›</a:t>
            </a:fld>
            <a:endParaRPr lang="es-AR" altLang="es-ES"/>
          </a:p>
        </p:txBody>
      </p:sp>
    </p:spTree>
    <p:extLst>
      <p:ext uri="{BB962C8B-B14F-4D97-AF65-F5344CB8AC3E}">
        <p14:creationId xmlns:p14="http://schemas.microsoft.com/office/powerpoint/2010/main" val="1082779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9B2CE472-0C7D-CC7E-46AC-FE8156F4F7B9}"/>
              </a:ext>
            </a:extLst>
          </p:cNvPr>
          <p:cNvSpPr>
            <a:spLocks noGrp="1"/>
          </p:cNvSpPr>
          <p:nvPr>
            <p:ph type="dt" sz="half" idx="10"/>
          </p:nvPr>
        </p:nvSpPr>
        <p:spPr/>
        <p:txBody>
          <a:bodyPr/>
          <a:lstStyle>
            <a:lvl1pPr>
              <a:defRPr/>
            </a:lvl1pPr>
          </a:lstStyle>
          <a:p>
            <a:pPr>
              <a:defRPr/>
            </a:pPr>
            <a:fld id="{DFCC0B29-D14B-448D-8661-92A494DC3811}" type="datetimeFigureOut">
              <a:rPr lang="es-AR"/>
              <a:pPr>
                <a:defRPr/>
              </a:pPr>
              <a:t>18/11/2025</a:t>
            </a:fld>
            <a:endParaRPr lang="es-AR"/>
          </a:p>
        </p:txBody>
      </p:sp>
      <p:sp>
        <p:nvSpPr>
          <p:cNvPr id="5" name="4 Marcador de pie de página">
            <a:extLst>
              <a:ext uri="{FF2B5EF4-FFF2-40B4-BE49-F238E27FC236}">
                <a16:creationId xmlns:a16="http://schemas.microsoft.com/office/drawing/2014/main" id="{0B2FD415-3A72-7939-B0F4-E8B3D055495D}"/>
              </a:ext>
            </a:extLst>
          </p:cNvPr>
          <p:cNvSpPr>
            <a:spLocks noGrp="1"/>
          </p:cNvSpPr>
          <p:nvPr>
            <p:ph type="ftr" sz="quarter" idx="11"/>
          </p:nvPr>
        </p:nvSpPr>
        <p:spPr/>
        <p:txBody>
          <a:bodyPr/>
          <a:lstStyle>
            <a:lvl1pPr>
              <a:defRPr/>
            </a:lvl1pPr>
          </a:lstStyle>
          <a:p>
            <a:pPr>
              <a:defRPr/>
            </a:pPr>
            <a:endParaRPr lang="es-AR"/>
          </a:p>
        </p:txBody>
      </p:sp>
      <p:sp>
        <p:nvSpPr>
          <p:cNvPr id="6" name="5 Marcador de número de diapositiva">
            <a:extLst>
              <a:ext uri="{FF2B5EF4-FFF2-40B4-BE49-F238E27FC236}">
                <a16:creationId xmlns:a16="http://schemas.microsoft.com/office/drawing/2014/main" id="{53E715B7-BDC2-8044-E4FE-B420B15A6EAF}"/>
              </a:ext>
            </a:extLst>
          </p:cNvPr>
          <p:cNvSpPr>
            <a:spLocks noGrp="1"/>
          </p:cNvSpPr>
          <p:nvPr>
            <p:ph type="sldNum" sz="quarter" idx="12"/>
          </p:nvPr>
        </p:nvSpPr>
        <p:spPr/>
        <p:txBody>
          <a:bodyPr/>
          <a:lstStyle>
            <a:lvl1pPr>
              <a:defRPr/>
            </a:lvl1pPr>
          </a:lstStyle>
          <a:p>
            <a:fld id="{20DC8974-E850-42EC-B3B3-AB50F3E91A18}" type="slidenum">
              <a:rPr lang="es-AR" altLang="es-ES"/>
              <a:pPr/>
              <a:t>‹Nº›</a:t>
            </a:fld>
            <a:endParaRPr lang="es-AR" altLang="es-ES"/>
          </a:p>
        </p:txBody>
      </p:sp>
    </p:spTree>
    <p:extLst>
      <p:ext uri="{BB962C8B-B14F-4D97-AF65-F5344CB8AC3E}">
        <p14:creationId xmlns:p14="http://schemas.microsoft.com/office/powerpoint/2010/main" val="14175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3 Marcador de fecha">
            <a:extLst>
              <a:ext uri="{FF2B5EF4-FFF2-40B4-BE49-F238E27FC236}">
                <a16:creationId xmlns:a16="http://schemas.microsoft.com/office/drawing/2014/main" id="{3DDD94D3-9574-D072-D7EB-2AA1DC77B62F}"/>
              </a:ext>
            </a:extLst>
          </p:cNvPr>
          <p:cNvSpPr>
            <a:spLocks noGrp="1"/>
          </p:cNvSpPr>
          <p:nvPr>
            <p:ph type="dt" sz="half" idx="10"/>
          </p:nvPr>
        </p:nvSpPr>
        <p:spPr/>
        <p:txBody>
          <a:bodyPr/>
          <a:lstStyle>
            <a:lvl1pPr>
              <a:defRPr/>
            </a:lvl1pPr>
          </a:lstStyle>
          <a:p>
            <a:pPr>
              <a:defRPr/>
            </a:pPr>
            <a:fld id="{5BBC69C5-FF3D-440D-9B58-C07096591753}" type="datetimeFigureOut">
              <a:rPr lang="es-AR"/>
              <a:pPr>
                <a:defRPr/>
              </a:pPr>
              <a:t>18/11/2025</a:t>
            </a:fld>
            <a:endParaRPr lang="es-AR"/>
          </a:p>
        </p:txBody>
      </p:sp>
      <p:sp>
        <p:nvSpPr>
          <p:cNvPr id="6" name="4 Marcador de pie de página">
            <a:extLst>
              <a:ext uri="{FF2B5EF4-FFF2-40B4-BE49-F238E27FC236}">
                <a16:creationId xmlns:a16="http://schemas.microsoft.com/office/drawing/2014/main" id="{242EE806-BDA1-2590-B1C3-B5BF6C1C608B}"/>
              </a:ext>
            </a:extLst>
          </p:cNvPr>
          <p:cNvSpPr>
            <a:spLocks noGrp="1"/>
          </p:cNvSpPr>
          <p:nvPr>
            <p:ph type="ftr" sz="quarter" idx="11"/>
          </p:nvPr>
        </p:nvSpPr>
        <p:spPr/>
        <p:txBody>
          <a:bodyPr/>
          <a:lstStyle>
            <a:lvl1pPr>
              <a:defRPr/>
            </a:lvl1pPr>
          </a:lstStyle>
          <a:p>
            <a:pPr>
              <a:defRPr/>
            </a:pPr>
            <a:endParaRPr lang="es-AR"/>
          </a:p>
        </p:txBody>
      </p:sp>
      <p:sp>
        <p:nvSpPr>
          <p:cNvPr id="7" name="5 Marcador de número de diapositiva">
            <a:extLst>
              <a:ext uri="{FF2B5EF4-FFF2-40B4-BE49-F238E27FC236}">
                <a16:creationId xmlns:a16="http://schemas.microsoft.com/office/drawing/2014/main" id="{D7D69BFC-C2FC-145C-B7B6-BEE2B66EEE05}"/>
              </a:ext>
            </a:extLst>
          </p:cNvPr>
          <p:cNvSpPr>
            <a:spLocks noGrp="1"/>
          </p:cNvSpPr>
          <p:nvPr>
            <p:ph type="sldNum" sz="quarter" idx="12"/>
          </p:nvPr>
        </p:nvSpPr>
        <p:spPr/>
        <p:txBody>
          <a:bodyPr/>
          <a:lstStyle>
            <a:lvl1pPr>
              <a:defRPr/>
            </a:lvl1pPr>
          </a:lstStyle>
          <a:p>
            <a:fld id="{FF67BBFD-E7B7-4C61-B096-D5C061F5274B}" type="slidenum">
              <a:rPr lang="es-AR" altLang="es-ES"/>
              <a:pPr/>
              <a:t>‹Nº›</a:t>
            </a:fld>
            <a:endParaRPr lang="es-AR" altLang="es-ES"/>
          </a:p>
        </p:txBody>
      </p:sp>
    </p:spTree>
    <p:extLst>
      <p:ext uri="{BB962C8B-B14F-4D97-AF65-F5344CB8AC3E}">
        <p14:creationId xmlns:p14="http://schemas.microsoft.com/office/powerpoint/2010/main" val="62594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3 Marcador de fecha">
            <a:extLst>
              <a:ext uri="{FF2B5EF4-FFF2-40B4-BE49-F238E27FC236}">
                <a16:creationId xmlns:a16="http://schemas.microsoft.com/office/drawing/2014/main" id="{1F53F14C-0886-F5B5-4968-53256AAD0B24}"/>
              </a:ext>
            </a:extLst>
          </p:cNvPr>
          <p:cNvSpPr>
            <a:spLocks noGrp="1"/>
          </p:cNvSpPr>
          <p:nvPr>
            <p:ph type="dt" sz="half" idx="10"/>
          </p:nvPr>
        </p:nvSpPr>
        <p:spPr/>
        <p:txBody>
          <a:bodyPr/>
          <a:lstStyle>
            <a:lvl1pPr>
              <a:defRPr/>
            </a:lvl1pPr>
          </a:lstStyle>
          <a:p>
            <a:pPr>
              <a:defRPr/>
            </a:pPr>
            <a:fld id="{A71A255A-3C7B-49CD-AA3B-CC7C5081FE77}" type="datetimeFigureOut">
              <a:rPr lang="es-AR"/>
              <a:pPr>
                <a:defRPr/>
              </a:pPr>
              <a:t>18/11/2025</a:t>
            </a:fld>
            <a:endParaRPr lang="es-AR"/>
          </a:p>
        </p:txBody>
      </p:sp>
      <p:sp>
        <p:nvSpPr>
          <p:cNvPr id="8" name="4 Marcador de pie de página">
            <a:extLst>
              <a:ext uri="{FF2B5EF4-FFF2-40B4-BE49-F238E27FC236}">
                <a16:creationId xmlns:a16="http://schemas.microsoft.com/office/drawing/2014/main" id="{C50FFD2A-94C2-82A2-6BE0-C2163073FC0B}"/>
              </a:ext>
            </a:extLst>
          </p:cNvPr>
          <p:cNvSpPr>
            <a:spLocks noGrp="1"/>
          </p:cNvSpPr>
          <p:nvPr>
            <p:ph type="ftr" sz="quarter" idx="11"/>
          </p:nvPr>
        </p:nvSpPr>
        <p:spPr/>
        <p:txBody>
          <a:bodyPr/>
          <a:lstStyle>
            <a:lvl1pPr>
              <a:defRPr/>
            </a:lvl1pPr>
          </a:lstStyle>
          <a:p>
            <a:pPr>
              <a:defRPr/>
            </a:pPr>
            <a:endParaRPr lang="es-AR"/>
          </a:p>
        </p:txBody>
      </p:sp>
      <p:sp>
        <p:nvSpPr>
          <p:cNvPr id="9" name="5 Marcador de número de diapositiva">
            <a:extLst>
              <a:ext uri="{FF2B5EF4-FFF2-40B4-BE49-F238E27FC236}">
                <a16:creationId xmlns:a16="http://schemas.microsoft.com/office/drawing/2014/main" id="{B7FE1110-32D7-3A08-6AD2-DF2D228760AD}"/>
              </a:ext>
            </a:extLst>
          </p:cNvPr>
          <p:cNvSpPr>
            <a:spLocks noGrp="1"/>
          </p:cNvSpPr>
          <p:nvPr>
            <p:ph type="sldNum" sz="quarter" idx="12"/>
          </p:nvPr>
        </p:nvSpPr>
        <p:spPr/>
        <p:txBody>
          <a:bodyPr/>
          <a:lstStyle>
            <a:lvl1pPr>
              <a:defRPr/>
            </a:lvl1pPr>
          </a:lstStyle>
          <a:p>
            <a:fld id="{70A4845E-2A60-49E7-B0A7-C693526E5F83}" type="slidenum">
              <a:rPr lang="es-AR" altLang="es-ES"/>
              <a:pPr/>
              <a:t>‹Nº›</a:t>
            </a:fld>
            <a:endParaRPr lang="es-AR" altLang="es-ES"/>
          </a:p>
        </p:txBody>
      </p:sp>
    </p:spTree>
    <p:extLst>
      <p:ext uri="{BB962C8B-B14F-4D97-AF65-F5344CB8AC3E}">
        <p14:creationId xmlns:p14="http://schemas.microsoft.com/office/powerpoint/2010/main" val="4227691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3 Marcador de fecha">
            <a:extLst>
              <a:ext uri="{FF2B5EF4-FFF2-40B4-BE49-F238E27FC236}">
                <a16:creationId xmlns:a16="http://schemas.microsoft.com/office/drawing/2014/main" id="{2D8BED09-D0AF-26E2-6995-3ABB5B06A591}"/>
              </a:ext>
            </a:extLst>
          </p:cNvPr>
          <p:cNvSpPr>
            <a:spLocks noGrp="1"/>
          </p:cNvSpPr>
          <p:nvPr>
            <p:ph type="dt" sz="half" idx="10"/>
          </p:nvPr>
        </p:nvSpPr>
        <p:spPr/>
        <p:txBody>
          <a:bodyPr/>
          <a:lstStyle>
            <a:lvl1pPr>
              <a:defRPr/>
            </a:lvl1pPr>
          </a:lstStyle>
          <a:p>
            <a:pPr>
              <a:defRPr/>
            </a:pPr>
            <a:fld id="{98765E23-CC2F-4329-ABF3-003DE3354F99}" type="datetimeFigureOut">
              <a:rPr lang="es-AR"/>
              <a:pPr>
                <a:defRPr/>
              </a:pPr>
              <a:t>18/11/2025</a:t>
            </a:fld>
            <a:endParaRPr lang="es-AR"/>
          </a:p>
        </p:txBody>
      </p:sp>
      <p:sp>
        <p:nvSpPr>
          <p:cNvPr id="4" name="4 Marcador de pie de página">
            <a:extLst>
              <a:ext uri="{FF2B5EF4-FFF2-40B4-BE49-F238E27FC236}">
                <a16:creationId xmlns:a16="http://schemas.microsoft.com/office/drawing/2014/main" id="{4798FD0D-82CE-6219-B6B2-45A22207E9E9}"/>
              </a:ext>
            </a:extLst>
          </p:cNvPr>
          <p:cNvSpPr>
            <a:spLocks noGrp="1"/>
          </p:cNvSpPr>
          <p:nvPr>
            <p:ph type="ftr" sz="quarter" idx="11"/>
          </p:nvPr>
        </p:nvSpPr>
        <p:spPr/>
        <p:txBody>
          <a:bodyPr/>
          <a:lstStyle>
            <a:lvl1pPr>
              <a:defRPr/>
            </a:lvl1pPr>
          </a:lstStyle>
          <a:p>
            <a:pPr>
              <a:defRPr/>
            </a:pPr>
            <a:endParaRPr lang="es-AR"/>
          </a:p>
        </p:txBody>
      </p:sp>
      <p:sp>
        <p:nvSpPr>
          <p:cNvPr id="5" name="5 Marcador de número de diapositiva">
            <a:extLst>
              <a:ext uri="{FF2B5EF4-FFF2-40B4-BE49-F238E27FC236}">
                <a16:creationId xmlns:a16="http://schemas.microsoft.com/office/drawing/2014/main" id="{329DA417-9C82-94B6-94EE-D198A80C4BCC}"/>
              </a:ext>
            </a:extLst>
          </p:cNvPr>
          <p:cNvSpPr>
            <a:spLocks noGrp="1"/>
          </p:cNvSpPr>
          <p:nvPr>
            <p:ph type="sldNum" sz="quarter" idx="12"/>
          </p:nvPr>
        </p:nvSpPr>
        <p:spPr/>
        <p:txBody>
          <a:bodyPr/>
          <a:lstStyle>
            <a:lvl1pPr>
              <a:defRPr/>
            </a:lvl1pPr>
          </a:lstStyle>
          <a:p>
            <a:fld id="{8CCBF301-302B-4645-BF32-D25AA35D1C2B}" type="slidenum">
              <a:rPr lang="es-AR" altLang="es-ES"/>
              <a:pPr/>
              <a:t>‹Nº›</a:t>
            </a:fld>
            <a:endParaRPr lang="es-AR" altLang="es-ES"/>
          </a:p>
        </p:txBody>
      </p:sp>
    </p:spTree>
    <p:extLst>
      <p:ext uri="{BB962C8B-B14F-4D97-AF65-F5344CB8AC3E}">
        <p14:creationId xmlns:p14="http://schemas.microsoft.com/office/powerpoint/2010/main" val="210316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39E4BF83-4038-C9D1-7A47-EB363E74AEB7}"/>
              </a:ext>
            </a:extLst>
          </p:cNvPr>
          <p:cNvSpPr>
            <a:spLocks noGrp="1"/>
          </p:cNvSpPr>
          <p:nvPr>
            <p:ph type="dt" sz="half" idx="10"/>
          </p:nvPr>
        </p:nvSpPr>
        <p:spPr/>
        <p:txBody>
          <a:bodyPr/>
          <a:lstStyle>
            <a:lvl1pPr>
              <a:defRPr/>
            </a:lvl1pPr>
          </a:lstStyle>
          <a:p>
            <a:pPr>
              <a:defRPr/>
            </a:pPr>
            <a:fld id="{0F0DABD4-9A92-4F80-8F83-CF161BB81282}" type="datetimeFigureOut">
              <a:rPr lang="es-AR"/>
              <a:pPr>
                <a:defRPr/>
              </a:pPr>
              <a:t>18/11/2025</a:t>
            </a:fld>
            <a:endParaRPr lang="es-AR"/>
          </a:p>
        </p:txBody>
      </p:sp>
      <p:sp>
        <p:nvSpPr>
          <p:cNvPr id="3" name="4 Marcador de pie de página">
            <a:extLst>
              <a:ext uri="{FF2B5EF4-FFF2-40B4-BE49-F238E27FC236}">
                <a16:creationId xmlns:a16="http://schemas.microsoft.com/office/drawing/2014/main" id="{8E90F163-5F38-F662-69BB-362584189D11}"/>
              </a:ext>
            </a:extLst>
          </p:cNvPr>
          <p:cNvSpPr>
            <a:spLocks noGrp="1"/>
          </p:cNvSpPr>
          <p:nvPr>
            <p:ph type="ftr" sz="quarter" idx="11"/>
          </p:nvPr>
        </p:nvSpPr>
        <p:spPr/>
        <p:txBody>
          <a:bodyPr/>
          <a:lstStyle>
            <a:lvl1pPr>
              <a:defRPr/>
            </a:lvl1pPr>
          </a:lstStyle>
          <a:p>
            <a:pPr>
              <a:defRPr/>
            </a:pPr>
            <a:endParaRPr lang="es-AR"/>
          </a:p>
        </p:txBody>
      </p:sp>
      <p:sp>
        <p:nvSpPr>
          <p:cNvPr id="4" name="5 Marcador de número de diapositiva">
            <a:extLst>
              <a:ext uri="{FF2B5EF4-FFF2-40B4-BE49-F238E27FC236}">
                <a16:creationId xmlns:a16="http://schemas.microsoft.com/office/drawing/2014/main" id="{895E1E13-CDDE-E410-D2A2-B526F1BD78E6}"/>
              </a:ext>
            </a:extLst>
          </p:cNvPr>
          <p:cNvSpPr>
            <a:spLocks noGrp="1"/>
          </p:cNvSpPr>
          <p:nvPr>
            <p:ph type="sldNum" sz="quarter" idx="12"/>
          </p:nvPr>
        </p:nvSpPr>
        <p:spPr/>
        <p:txBody>
          <a:bodyPr/>
          <a:lstStyle>
            <a:lvl1pPr>
              <a:defRPr/>
            </a:lvl1pPr>
          </a:lstStyle>
          <a:p>
            <a:fld id="{6AF283A0-20C2-41EB-BBE4-52116C634168}" type="slidenum">
              <a:rPr lang="es-AR" altLang="es-ES"/>
              <a:pPr/>
              <a:t>‹Nº›</a:t>
            </a:fld>
            <a:endParaRPr lang="es-AR" altLang="es-ES"/>
          </a:p>
        </p:txBody>
      </p:sp>
    </p:spTree>
    <p:extLst>
      <p:ext uri="{BB962C8B-B14F-4D97-AF65-F5344CB8AC3E}">
        <p14:creationId xmlns:p14="http://schemas.microsoft.com/office/powerpoint/2010/main" val="312139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55466328-E655-2136-94AB-C0C8AE81B233}"/>
              </a:ext>
            </a:extLst>
          </p:cNvPr>
          <p:cNvSpPr>
            <a:spLocks noGrp="1"/>
          </p:cNvSpPr>
          <p:nvPr>
            <p:ph type="dt" sz="half" idx="10"/>
          </p:nvPr>
        </p:nvSpPr>
        <p:spPr/>
        <p:txBody>
          <a:bodyPr/>
          <a:lstStyle>
            <a:lvl1pPr>
              <a:defRPr/>
            </a:lvl1pPr>
          </a:lstStyle>
          <a:p>
            <a:pPr>
              <a:defRPr/>
            </a:pPr>
            <a:fld id="{469EED2D-244B-42DB-876E-207975280C4C}" type="datetimeFigureOut">
              <a:rPr lang="es-AR"/>
              <a:pPr>
                <a:defRPr/>
              </a:pPr>
              <a:t>18/11/2025</a:t>
            </a:fld>
            <a:endParaRPr lang="es-AR"/>
          </a:p>
        </p:txBody>
      </p:sp>
      <p:sp>
        <p:nvSpPr>
          <p:cNvPr id="6" name="4 Marcador de pie de página">
            <a:extLst>
              <a:ext uri="{FF2B5EF4-FFF2-40B4-BE49-F238E27FC236}">
                <a16:creationId xmlns:a16="http://schemas.microsoft.com/office/drawing/2014/main" id="{626B2C34-514A-983E-B71F-FE82F515B0B6}"/>
              </a:ext>
            </a:extLst>
          </p:cNvPr>
          <p:cNvSpPr>
            <a:spLocks noGrp="1"/>
          </p:cNvSpPr>
          <p:nvPr>
            <p:ph type="ftr" sz="quarter" idx="11"/>
          </p:nvPr>
        </p:nvSpPr>
        <p:spPr/>
        <p:txBody>
          <a:bodyPr/>
          <a:lstStyle>
            <a:lvl1pPr>
              <a:defRPr/>
            </a:lvl1pPr>
          </a:lstStyle>
          <a:p>
            <a:pPr>
              <a:defRPr/>
            </a:pPr>
            <a:endParaRPr lang="es-AR"/>
          </a:p>
        </p:txBody>
      </p:sp>
      <p:sp>
        <p:nvSpPr>
          <p:cNvPr id="7" name="5 Marcador de número de diapositiva">
            <a:extLst>
              <a:ext uri="{FF2B5EF4-FFF2-40B4-BE49-F238E27FC236}">
                <a16:creationId xmlns:a16="http://schemas.microsoft.com/office/drawing/2014/main" id="{AF3E2155-15FE-1F92-CF1E-58DD6520818F}"/>
              </a:ext>
            </a:extLst>
          </p:cNvPr>
          <p:cNvSpPr>
            <a:spLocks noGrp="1"/>
          </p:cNvSpPr>
          <p:nvPr>
            <p:ph type="sldNum" sz="quarter" idx="12"/>
          </p:nvPr>
        </p:nvSpPr>
        <p:spPr/>
        <p:txBody>
          <a:bodyPr/>
          <a:lstStyle>
            <a:lvl1pPr>
              <a:defRPr/>
            </a:lvl1pPr>
          </a:lstStyle>
          <a:p>
            <a:fld id="{362C3CD9-982F-4A89-A6C4-3718FC717DDE}" type="slidenum">
              <a:rPr lang="es-AR" altLang="es-ES"/>
              <a:pPr/>
              <a:t>‹Nº›</a:t>
            </a:fld>
            <a:endParaRPr lang="es-AR" altLang="es-ES"/>
          </a:p>
        </p:txBody>
      </p:sp>
    </p:spTree>
    <p:extLst>
      <p:ext uri="{BB962C8B-B14F-4D97-AF65-F5344CB8AC3E}">
        <p14:creationId xmlns:p14="http://schemas.microsoft.com/office/powerpoint/2010/main" val="87933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4B76C7C5-EC09-3CD5-361D-15BFE4A5F068}"/>
              </a:ext>
            </a:extLst>
          </p:cNvPr>
          <p:cNvSpPr>
            <a:spLocks noGrp="1"/>
          </p:cNvSpPr>
          <p:nvPr>
            <p:ph type="dt" sz="half" idx="10"/>
          </p:nvPr>
        </p:nvSpPr>
        <p:spPr/>
        <p:txBody>
          <a:bodyPr/>
          <a:lstStyle>
            <a:lvl1pPr>
              <a:defRPr/>
            </a:lvl1pPr>
          </a:lstStyle>
          <a:p>
            <a:pPr>
              <a:defRPr/>
            </a:pPr>
            <a:fld id="{68335514-8688-4A5C-95AB-73D3B2B4947D}" type="datetimeFigureOut">
              <a:rPr lang="es-AR"/>
              <a:pPr>
                <a:defRPr/>
              </a:pPr>
              <a:t>18/11/2025</a:t>
            </a:fld>
            <a:endParaRPr lang="es-AR"/>
          </a:p>
        </p:txBody>
      </p:sp>
      <p:sp>
        <p:nvSpPr>
          <p:cNvPr id="6" name="4 Marcador de pie de página">
            <a:extLst>
              <a:ext uri="{FF2B5EF4-FFF2-40B4-BE49-F238E27FC236}">
                <a16:creationId xmlns:a16="http://schemas.microsoft.com/office/drawing/2014/main" id="{08A9778F-E12C-0B10-2E29-AD796DC74865}"/>
              </a:ext>
            </a:extLst>
          </p:cNvPr>
          <p:cNvSpPr>
            <a:spLocks noGrp="1"/>
          </p:cNvSpPr>
          <p:nvPr>
            <p:ph type="ftr" sz="quarter" idx="11"/>
          </p:nvPr>
        </p:nvSpPr>
        <p:spPr/>
        <p:txBody>
          <a:bodyPr/>
          <a:lstStyle>
            <a:lvl1pPr>
              <a:defRPr/>
            </a:lvl1pPr>
          </a:lstStyle>
          <a:p>
            <a:pPr>
              <a:defRPr/>
            </a:pPr>
            <a:endParaRPr lang="es-AR"/>
          </a:p>
        </p:txBody>
      </p:sp>
      <p:sp>
        <p:nvSpPr>
          <p:cNvPr id="7" name="5 Marcador de número de diapositiva">
            <a:extLst>
              <a:ext uri="{FF2B5EF4-FFF2-40B4-BE49-F238E27FC236}">
                <a16:creationId xmlns:a16="http://schemas.microsoft.com/office/drawing/2014/main" id="{A133E71B-2CE6-3B4C-0FEC-21AE51F8D464}"/>
              </a:ext>
            </a:extLst>
          </p:cNvPr>
          <p:cNvSpPr>
            <a:spLocks noGrp="1"/>
          </p:cNvSpPr>
          <p:nvPr>
            <p:ph type="sldNum" sz="quarter" idx="12"/>
          </p:nvPr>
        </p:nvSpPr>
        <p:spPr/>
        <p:txBody>
          <a:bodyPr/>
          <a:lstStyle>
            <a:lvl1pPr>
              <a:defRPr/>
            </a:lvl1pPr>
          </a:lstStyle>
          <a:p>
            <a:fld id="{020E8E67-CA0E-416F-B93E-5D520EF86BBC}" type="slidenum">
              <a:rPr lang="es-AR" altLang="es-ES"/>
              <a:pPr/>
              <a:t>‹Nº›</a:t>
            </a:fld>
            <a:endParaRPr lang="es-AR" altLang="es-ES"/>
          </a:p>
        </p:txBody>
      </p:sp>
    </p:spTree>
    <p:extLst>
      <p:ext uri="{BB962C8B-B14F-4D97-AF65-F5344CB8AC3E}">
        <p14:creationId xmlns:p14="http://schemas.microsoft.com/office/powerpoint/2010/main" val="187974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934ED478-1F3D-6A56-C733-F1E4608BF0B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endParaRPr lang="es-AR" altLang="es-ES"/>
          </a:p>
        </p:txBody>
      </p:sp>
      <p:sp>
        <p:nvSpPr>
          <p:cNvPr id="1027" name="2 Marcador de texto">
            <a:extLst>
              <a:ext uri="{FF2B5EF4-FFF2-40B4-BE49-F238E27FC236}">
                <a16:creationId xmlns:a16="http://schemas.microsoft.com/office/drawing/2014/main" id="{D3C3B65F-1A73-4811-276A-C0C0F46D5EB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s-AR" altLang="es-ES"/>
          </a:p>
        </p:txBody>
      </p:sp>
      <p:sp>
        <p:nvSpPr>
          <p:cNvPr id="4" name="3 Marcador de fecha">
            <a:extLst>
              <a:ext uri="{FF2B5EF4-FFF2-40B4-BE49-F238E27FC236}">
                <a16:creationId xmlns:a16="http://schemas.microsoft.com/office/drawing/2014/main" id="{CE9BA322-4679-6751-2CA2-E65A8EF5CD4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462703E-DEF3-4A02-9B2C-2ACF9EA72514}" type="datetimeFigureOut">
              <a:rPr lang="es-AR"/>
              <a:pPr>
                <a:defRPr/>
              </a:pPr>
              <a:t>18/11/2025</a:t>
            </a:fld>
            <a:endParaRPr lang="es-AR"/>
          </a:p>
        </p:txBody>
      </p:sp>
      <p:sp>
        <p:nvSpPr>
          <p:cNvPr id="5" name="4 Marcador de pie de página">
            <a:extLst>
              <a:ext uri="{FF2B5EF4-FFF2-40B4-BE49-F238E27FC236}">
                <a16:creationId xmlns:a16="http://schemas.microsoft.com/office/drawing/2014/main" id="{410A56ED-2DE8-586A-1BD6-B71ADB257C3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AR"/>
          </a:p>
        </p:txBody>
      </p:sp>
      <p:sp>
        <p:nvSpPr>
          <p:cNvPr id="6" name="5 Marcador de número de diapositiva">
            <a:extLst>
              <a:ext uri="{FF2B5EF4-FFF2-40B4-BE49-F238E27FC236}">
                <a16:creationId xmlns:a16="http://schemas.microsoft.com/office/drawing/2014/main" id="{127BEE0E-75D8-B80A-E9D2-F033F80E3BA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DFA71B3-BAE8-4999-B245-7BF28DDE8425}" type="slidenum">
              <a:rPr lang="es-AR" altLang="es-ES"/>
              <a:pPr/>
              <a:t>‹Nº›</a:t>
            </a:fld>
            <a:endParaRPr lang="es-AR"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audio" Target="file:///C:\Users\HP%206000%20Pro\Downloads\Leon%20Gieco%20-%20_LA%20MEMORIA_%20%5bWYrnI7PQfi0%5d.mp3"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78D9BF20-79A0-B1EE-24B5-5D8303478146}"/>
              </a:ext>
            </a:extLst>
          </p:cNvPr>
          <p:cNvSpPr>
            <a:spLocks noGrp="1"/>
          </p:cNvSpPr>
          <p:nvPr>
            <p:ph type="ctrTitle"/>
          </p:nvPr>
        </p:nvSpPr>
        <p:spPr/>
        <p:style>
          <a:lnRef idx="1">
            <a:schemeClr val="accent2"/>
          </a:lnRef>
          <a:fillRef idx="3">
            <a:schemeClr val="accent2"/>
          </a:fillRef>
          <a:effectRef idx="2">
            <a:schemeClr val="accent2"/>
          </a:effectRef>
          <a:fontRef idx="minor">
            <a:schemeClr val="lt1"/>
          </a:fontRef>
        </p:style>
        <p:txBody>
          <a:bodyPr rtlCol="0">
            <a:normAutofit/>
          </a:bodyPr>
          <a:lstStyle/>
          <a:p>
            <a:pPr eaLnBrk="1" fontAlgn="auto" hangingPunct="1">
              <a:spcAft>
                <a:spcPts val="0"/>
              </a:spcAft>
              <a:defRPr/>
            </a:pPr>
            <a:r>
              <a:rPr lang="es-AR" dirty="0" err="1">
                <a:solidFill>
                  <a:schemeClr val="tx1"/>
                </a:solidFill>
                <a:latin typeface="Algerian" pitchFamily="82" charset="0"/>
              </a:rPr>
              <a:t>l.o.m.j.e</a:t>
            </a:r>
            <a:endParaRPr lang="es-AR" dirty="0">
              <a:solidFill>
                <a:schemeClr val="tx1"/>
              </a:solidFill>
              <a:latin typeface="Algerian" pitchFamily="82" charset="0"/>
            </a:endParaRPr>
          </a:p>
        </p:txBody>
      </p:sp>
      <p:sp>
        <p:nvSpPr>
          <p:cNvPr id="3" name="2 Subtítulo">
            <a:extLst>
              <a:ext uri="{FF2B5EF4-FFF2-40B4-BE49-F238E27FC236}">
                <a16:creationId xmlns:a16="http://schemas.microsoft.com/office/drawing/2014/main" id="{5D572356-1F7D-2300-6B69-A8FD23648492}"/>
              </a:ext>
            </a:extLst>
          </p:cNvPr>
          <p:cNvSpPr>
            <a:spLocks noGrp="1"/>
          </p:cNvSpPr>
          <p:nvPr>
            <p:ph type="subTitle" idx="1"/>
          </p:nvPr>
        </p:nvSpPr>
        <p:spPr/>
        <p:style>
          <a:lnRef idx="2">
            <a:schemeClr val="dk1">
              <a:shade val="50000"/>
            </a:schemeClr>
          </a:lnRef>
          <a:fillRef idx="1">
            <a:schemeClr val="dk1"/>
          </a:fillRef>
          <a:effectRef idx="0">
            <a:schemeClr val="dk1"/>
          </a:effectRef>
          <a:fontRef idx="minor">
            <a:schemeClr val="lt1"/>
          </a:fontRef>
        </p:style>
        <p:txBody>
          <a:bodyPr rtlCol="0">
            <a:normAutofit/>
          </a:bodyPr>
          <a:lstStyle/>
          <a:p>
            <a:pPr eaLnBrk="1" fontAlgn="auto" hangingPunct="1">
              <a:spcAft>
                <a:spcPts val="0"/>
              </a:spcAft>
              <a:defRPr/>
            </a:pPr>
            <a:r>
              <a:rPr lang="es-AR" dirty="0">
                <a:solidFill>
                  <a:srgbClr val="FF0000"/>
                </a:solidFill>
                <a:latin typeface="Algerian" pitchFamily="82" charset="0"/>
              </a:rPr>
              <a:t>Libres o muertos, jamás esclavos</a:t>
            </a:r>
          </a:p>
          <a:p>
            <a:pPr algn="l" eaLnBrk="1" fontAlgn="auto" hangingPunct="1">
              <a:spcAft>
                <a:spcPts val="0"/>
              </a:spcAft>
              <a:defRPr/>
            </a:pPr>
            <a:endParaRPr lang="es-AR" sz="1600" dirty="0">
              <a:solidFill>
                <a:srgbClr val="FF0000"/>
              </a:solidFill>
              <a:latin typeface="Algerian" pitchFamily="82" charset="0"/>
            </a:endParaRPr>
          </a:p>
          <a:p>
            <a:pPr algn="l" eaLnBrk="1" fontAlgn="auto" hangingPunct="1">
              <a:spcAft>
                <a:spcPts val="0"/>
              </a:spcAft>
              <a:defRPr/>
            </a:pPr>
            <a:r>
              <a:rPr lang="es-AR" sz="1600" dirty="0">
                <a:solidFill>
                  <a:srgbClr val="FF0000"/>
                </a:solidFill>
                <a:latin typeface="Algerian" pitchFamily="82" charset="0"/>
              </a:rPr>
              <a:t>E.E.S. N° 41 – </a:t>
            </a:r>
            <a:r>
              <a:rPr lang="es-AR" sz="1600" dirty="0" err="1">
                <a:solidFill>
                  <a:srgbClr val="FF0000"/>
                </a:solidFill>
                <a:latin typeface="Algerian" pitchFamily="82" charset="0"/>
              </a:rPr>
              <a:t>turdera</a:t>
            </a:r>
            <a:r>
              <a:rPr lang="es-AR" sz="1600" dirty="0">
                <a:solidFill>
                  <a:srgbClr val="FF0000"/>
                </a:solidFill>
                <a:latin typeface="Algerian" pitchFamily="82" charset="0"/>
              </a:rPr>
              <a:t>- lomas de </a:t>
            </a:r>
            <a:r>
              <a:rPr lang="es-AR" sz="1600" dirty="0" err="1">
                <a:solidFill>
                  <a:srgbClr val="FF0000"/>
                </a:solidFill>
                <a:latin typeface="Algerian" pitchFamily="82" charset="0"/>
              </a:rPr>
              <a:t>zamora</a:t>
            </a:r>
            <a:endParaRPr lang="es-AR" sz="1600" dirty="0">
              <a:solidFill>
                <a:srgbClr val="FF0000"/>
              </a:solidFill>
              <a:latin typeface="Algerian" pitchFamily="82" charset="0"/>
            </a:endParaRPr>
          </a:p>
        </p:txBody>
      </p:sp>
      <p:pic>
        <p:nvPicPr>
          <p:cNvPr id="4" name="Leon Gieco - _LA MEMORIA_ [WYrnI7PQfi0].mp3">
            <a:hlinkClick r:id="" action="ppaction://media"/>
            <a:extLst>
              <a:ext uri="{FF2B5EF4-FFF2-40B4-BE49-F238E27FC236}">
                <a16:creationId xmlns:a16="http://schemas.microsoft.com/office/drawing/2014/main" id="{A64DCEBC-FE00-7BA0-6260-E844398A680D}"/>
              </a:ext>
            </a:extLst>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León Gieco - La Memoria">
            <a:hlinkClick r:id="" action="ppaction://media"/>
            <a:extLst>
              <a:ext uri="{FF2B5EF4-FFF2-40B4-BE49-F238E27FC236}">
                <a16:creationId xmlns:a16="http://schemas.microsoft.com/office/drawing/2014/main" id="{60F92E2C-C38E-070B-51B2-86E28E036DB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091441" y="342928"/>
            <a:ext cx="914116" cy="918220"/>
          </a:xfrm>
          <a:prstGeom prst="rect">
            <a:avLst/>
          </a:prstGeom>
        </p:spPr>
      </p:pic>
    </p:spTree>
  </p:cSld>
  <p:clrMapOvr>
    <a:masterClrMapping/>
  </p:clrMapOvr>
  <p:transition spd="slow" advTm="5000">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Prev" delay="0">
                      <p:tgtEl>
                        <p:sldTgt/>
                      </p:tgtEl>
                    </p:cond>
                    <p:cond evt="onStopAudio" delay="0">
                      <p:tgtEl>
                        <p:sldTgt/>
                      </p:tgtEl>
                    </p:cond>
                  </p:endCondLst>
                </p:cTn>
                <p:tgtEl>
                  <p:spTgt spid="4"/>
                </p:tgtEl>
              </p:cMediaNode>
            </p:audio>
            <p:audio>
              <p:cMediaNode numSld="999" showWhenStopped="0">
                <p:cTn id="11"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6D4B8A48-B4CC-4FBC-1CF4-9490B132E3F1}"/>
              </a:ext>
            </a:extLst>
          </p:cNvPr>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rtlCol="0">
            <a:normAutofit fontScale="90000"/>
          </a:bodyPr>
          <a:lstStyle/>
          <a:p>
            <a:pPr eaLnBrk="1" fontAlgn="auto" hangingPunct="1">
              <a:spcAft>
                <a:spcPts val="0"/>
              </a:spcAft>
              <a:defRPr/>
            </a:pPr>
            <a:br>
              <a:rPr lang="es-AR" b="1" dirty="0"/>
            </a:br>
            <a:r>
              <a:rPr lang="es-AR" b="1" dirty="0"/>
              <a:t>Su regreso y desaparición</a:t>
            </a:r>
            <a:br>
              <a:rPr lang="es-AR" b="1" dirty="0"/>
            </a:br>
            <a:endParaRPr lang="es-AR" dirty="0"/>
          </a:p>
        </p:txBody>
      </p:sp>
      <p:sp>
        <p:nvSpPr>
          <p:cNvPr id="3" name="2 Marcador de contenido">
            <a:extLst>
              <a:ext uri="{FF2B5EF4-FFF2-40B4-BE49-F238E27FC236}">
                <a16:creationId xmlns:a16="http://schemas.microsoft.com/office/drawing/2014/main" id="{F75EC961-4DA8-B161-8ACD-2A47B0E7FD87}"/>
              </a:ext>
            </a:extLst>
          </p:cNvPr>
          <p:cNvSpPr>
            <a:spLocks noGrp="1"/>
          </p:cNvSpPr>
          <p:nvPr>
            <p:ph idx="1"/>
          </p:nvPr>
        </p:nvSpPr>
        <p:spPr>
          <a:ln>
            <a:miter lim="800000"/>
            <a:headEnd/>
            <a:tailEnd/>
          </a:ln>
        </p:spPr>
        <p:style>
          <a:lnRef idx="0">
            <a:schemeClr val="accent4"/>
          </a:lnRef>
          <a:fillRef idx="3">
            <a:schemeClr val="accent4"/>
          </a:fillRef>
          <a:effectRef idx="3">
            <a:schemeClr val="accent4"/>
          </a:effectRef>
          <a:fontRef idx="minor">
            <a:schemeClr val="lt1"/>
          </a:fontRef>
        </p:style>
        <p:txBody>
          <a:bodyPr rtlCol="0">
            <a:normAutofit/>
          </a:bodyPr>
          <a:lstStyle/>
          <a:p>
            <a:pPr eaLnBrk="1" fontAlgn="auto" hangingPunct="1">
              <a:spcAft>
                <a:spcPts val="0"/>
              </a:spcAft>
              <a:buFont typeface="Arial" panose="020B0604020202020204" pitchFamily="34" charset="0"/>
              <a:buNone/>
              <a:defRPr/>
            </a:pPr>
            <a:r>
              <a:rPr lang="es-AR" dirty="0"/>
              <a:t>    El 16 de octubre de 1979, María Antonia Berger fue secuestrada en La Matanza. Fue vista en Campo de Mayo, donde se presume fue torturada y ejecutada. Aún permanece desaparecida. Su caso es parte de los crímenes investigados como delitos de lesa humanidad.</a:t>
            </a:r>
          </a:p>
          <a:p>
            <a:pPr eaLnBrk="1" fontAlgn="auto" hangingPunct="1">
              <a:spcAft>
                <a:spcPts val="0"/>
              </a:spcAft>
              <a:defRPr/>
            </a:pPr>
            <a:endParaRPr lang="es-AR" dirty="0"/>
          </a:p>
        </p:txBody>
      </p:sp>
    </p:spTree>
  </p:cSld>
  <p:clrMapOvr>
    <a:masterClrMapping/>
  </p:clrMapOvr>
  <p:transition spd="slow" advTm="15000">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D2E743FD-6F75-0FFC-4F34-9B77E13AAA30}"/>
              </a:ext>
            </a:extLst>
          </p:cNvPr>
          <p:cNvSpPr>
            <a:spLocks noGrp="1"/>
          </p:cNvSpPr>
          <p:nvPr>
            <p:ph type="title"/>
          </p:nvPr>
        </p:nvSpPr>
        <p:spPr>
          <a:ln>
            <a:miter lim="800000"/>
            <a:headEnd/>
            <a:tailEnd/>
          </a:ln>
        </p:spPr>
        <p:style>
          <a:lnRef idx="0">
            <a:schemeClr val="dk1"/>
          </a:lnRef>
          <a:fillRef idx="3">
            <a:schemeClr val="dk1"/>
          </a:fillRef>
          <a:effectRef idx="3">
            <a:schemeClr val="dk1"/>
          </a:effectRef>
          <a:fontRef idx="minor">
            <a:schemeClr val="lt1"/>
          </a:fontRef>
        </p:style>
        <p:txBody>
          <a:bodyPr rtlCol="0">
            <a:normAutofit fontScale="90000"/>
          </a:bodyPr>
          <a:lstStyle/>
          <a:p>
            <a:pPr eaLnBrk="1" fontAlgn="auto" hangingPunct="1">
              <a:spcAft>
                <a:spcPts val="0"/>
              </a:spcAft>
              <a:defRPr/>
            </a:pPr>
            <a:br>
              <a:rPr lang="es-AR" b="1" dirty="0"/>
            </a:br>
            <a:r>
              <a:rPr lang="es-AR" b="1" dirty="0"/>
              <a:t>Juan Pedro Berger, Narcisa Encinas y Andrés </a:t>
            </a:r>
            <a:r>
              <a:rPr lang="es-AR" b="1" dirty="0" err="1"/>
              <a:t>Steketee</a:t>
            </a:r>
            <a:br>
              <a:rPr lang="es-AR" b="1" dirty="0"/>
            </a:br>
            <a:endParaRPr lang="es-AR" dirty="0"/>
          </a:p>
        </p:txBody>
      </p:sp>
      <p:sp>
        <p:nvSpPr>
          <p:cNvPr id="5" name="4 Marcador de contenido">
            <a:extLst>
              <a:ext uri="{FF2B5EF4-FFF2-40B4-BE49-F238E27FC236}">
                <a16:creationId xmlns:a16="http://schemas.microsoft.com/office/drawing/2014/main" id="{467B9798-512A-F4A6-8A0E-7FF31780F5CE}"/>
              </a:ext>
            </a:extLst>
          </p:cNvPr>
          <p:cNvSpPr>
            <a:spLocks noGrp="1"/>
          </p:cNvSpPr>
          <p:nvPr>
            <p:ph idx="1"/>
          </p:nvPr>
        </p:nvSpPr>
        <p:spPr>
          <a:ln>
            <a:miter lim="800000"/>
            <a:headEnd/>
            <a:tailEnd/>
          </a:ln>
        </p:spPr>
        <p:style>
          <a:lnRef idx="0">
            <a:schemeClr val="dk1"/>
          </a:lnRef>
          <a:fillRef idx="3">
            <a:schemeClr val="dk1"/>
          </a:fillRef>
          <a:effectRef idx="3">
            <a:schemeClr val="dk1"/>
          </a:effectRef>
          <a:fontRef idx="minor">
            <a:schemeClr val="lt1"/>
          </a:fontRef>
        </p:style>
        <p:txBody>
          <a:bodyPr rtlCol="0">
            <a:normAutofit fontScale="85000" lnSpcReduction="10000"/>
          </a:bodyPr>
          <a:lstStyle/>
          <a:p>
            <a:pPr eaLnBrk="1" fontAlgn="auto" hangingPunct="1">
              <a:spcAft>
                <a:spcPts val="0"/>
              </a:spcAft>
              <a:buFont typeface="Arial" panose="020B0604020202020204" pitchFamily="34" charset="0"/>
              <a:buNone/>
              <a:defRPr/>
            </a:pPr>
            <a:endParaRPr lang="es-AR" b="1" dirty="0"/>
          </a:p>
          <a:p>
            <a:pPr eaLnBrk="1" fontAlgn="auto" hangingPunct="1">
              <a:spcAft>
                <a:spcPts val="0"/>
              </a:spcAft>
              <a:buFont typeface="Arial" panose="020B0604020202020204" pitchFamily="34" charset="0"/>
              <a:buNone/>
              <a:defRPr/>
            </a:pPr>
            <a:r>
              <a:rPr lang="es-AR" dirty="0"/>
              <a:t>    El 16 de marzo de 1977, en una vivienda de </a:t>
            </a:r>
            <a:r>
              <a:rPr lang="es-AR" dirty="0" err="1"/>
              <a:t>Llavallol</a:t>
            </a:r>
            <a:r>
              <a:rPr lang="es-AR" dirty="0"/>
              <a:t>, fueron asesinados por fuerzas represivas Juan Pedro Berger (padre de María Antonia), Narcisa Encinas y Andrés </a:t>
            </a:r>
            <a:r>
              <a:rPr lang="es-AR" dirty="0" err="1"/>
              <a:t>Steketee</a:t>
            </a:r>
            <a:r>
              <a:rPr lang="es-AR" dirty="0"/>
              <a:t>. Aunque intentaron rendirse, fueron ejecutados en un acto de terrorismo de Estado. Juan Pedro, de origen socialista, había ofrecido su casa como refugio. Los tres cuerpos fueron enterrados como NN en el Cementerio de Lomas de Zamora, y recuperados décadas después por el Equipo Argentino de Antropología Forense.</a:t>
            </a:r>
          </a:p>
          <a:p>
            <a:pPr eaLnBrk="1" fontAlgn="auto" hangingPunct="1">
              <a:spcAft>
                <a:spcPts val="0"/>
              </a:spcAft>
              <a:defRPr/>
            </a:pPr>
            <a:endParaRPr lang="es-AR" dirty="0"/>
          </a:p>
        </p:txBody>
      </p:sp>
    </p:spTree>
  </p:cSld>
  <p:clrMapOvr>
    <a:masterClrMapping/>
  </p:clrMapOvr>
  <p:transition spd="slow" advTm="15000">
    <p:strips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D47DAC61-8645-814D-DD58-0015A5A8C6F5}"/>
              </a:ext>
            </a:extLst>
          </p:cNvPr>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rtlCol="0">
            <a:normAutofit fontScale="90000"/>
          </a:bodyPr>
          <a:lstStyle/>
          <a:p>
            <a:pPr eaLnBrk="1" fontAlgn="auto" hangingPunct="1">
              <a:spcAft>
                <a:spcPts val="0"/>
              </a:spcAft>
              <a:defRPr/>
            </a:pPr>
            <a:br>
              <a:rPr lang="es-AR" b="1" dirty="0"/>
            </a:br>
            <a:r>
              <a:rPr lang="es-AR" b="1" dirty="0"/>
              <a:t>Memoria activa en la comunidad</a:t>
            </a:r>
            <a:br>
              <a:rPr lang="es-AR" b="1" dirty="0"/>
            </a:br>
            <a:endParaRPr lang="es-AR" dirty="0"/>
          </a:p>
        </p:txBody>
      </p:sp>
      <p:sp>
        <p:nvSpPr>
          <p:cNvPr id="3" name="2 Marcador de contenido">
            <a:extLst>
              <a:ext uri="{FF2B5EF4-FFF2-40B4-BE49-F238E27FC236}">
                <a16:creationId xmlns:a16="http://schemas.microsoft.com/office/drawing/2014/main" id="{66756AB6-2F57-9907-4BD3-84DA39F15A90}"/>
              </a:ext>
            </a:extLst>
          </p:cNvPr>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rmAutofit/>
          </a:bodyPr>
          <a:lstStyle/>
          <a:p>
            <a:pPr eaLnBrk="1" fontAlgn="auto" hangingPunct="1">
              <a:spcAft>
                <a:spcPts val="0"/>
              </a:spcAft>
              <a:buFont typeface="Arial" panose="020B0604020202020204" pitchFamily="34" charset="0"/>
              <a:buNone/>
              <a:defRPr/>
            </a:pPr>
            <a:r>
              <a:rPr lang="es-AR" dirty="0"/>
              <a:t>    Vecinos, familiares y organizaciones colocaron en 2017 una baldosa conmemorativa en la esquina de Hipólito </a:t>
            </a:r>
            <a:r>
              <a:rPr lang="es-AR" dirty="0" err="1"/>
              <a:t>Yrigoyen</a:t>
            </a:r>
            <a:r>
              <a:rPr lang="es-AR" dirty="0"/>
              <a:t> y Cabildo, en </a:t>
            </a:r>
            <a:r>
              <a:rPr lang="es-AR" dirty="0" err="1"/>
              <a:t>Turdera</a:t>
            </a:r>
            <a:r>
              <a:rPr lang="es-AR" dirty="0"/>
              <a:t>, donde funcionó la casa de Juan Pedro. Allí también se desarrollan actividades de memoria por parte de escuelas, agrupaciones barriales y organismos de derechos humanos.</a:t>
            </a:r>
          </a:p>
          <a:p>
            <a:pPr eaLnBrk="1" fontAlgn="auto" hangingPunct="1">
              <a:spcAft>
                <a:spcPts val="0"/>
              </a:spcAft>
              <a:defRPr/>
            </a:pPr>
            <a:endParaRPr lang="es-AR" dirty="0"/>
          </a:p>
        </p:txBody>
      </p:sp>
    </p:spTree>
  </p:cSld>
  <p:clrMapOvr>
    <a:masterClrMapping/>
  </p:clrMapOvr>
  <p:transition spd="slow" advTm="15000">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a:extLst>
              <a:ext uri="{FF2B5EF4-FFF2-40B4-BE49-F238E27FC236}">
                <a16:creationId xmlns:a16="http://schemas.microsoft.com/office/drawing/2014/main" id="{1CFBA35A-A918-8AD4-81D0-959A025BF96F}"/>
              </a:ext>
            </a:extLst>
          </p:cNvPr>
          <p:cNvSpPr>
            <a:spLocks noGrp="1"/>
          </p:cNvSpPr>
          <p:nvPr>
            <p:ph type="title"/>
          </p:nvPr>
        </p:nvSpPr>
        <p:spPr/>
        <p:txBody>
          <a:bodyPr/>
          <a:lstStyle/>
          <a:p>
            <a:pPr eaLnBrk="1" hangingPunct="1"/>
            <a:r>
              <a:rPr lang="es-AR" altLang="es-ES">
                <a:latin typeface="Algerian" panose="04020705040A02060702" pitchFamily="82" charset="0"/>
              </a:rPr>
              <a:t>LUGARES DE MEMORIA</a:t>
            </a:r>
          </a:p>
        </p:txBody>
      </p:sp>
      <p:pic>
        <p:nvPicPr>
          <p:cNvPr id="14339" name="3 Marcador de contenido" descr="8.jpeg">
            <a:extLst>
              <a:ext uri="{FF2B5EF4-FFF2-40B4-BE49-F238E27FC236}">
                <a16:creationId xmlns:a16="http://schemas.microsoft.com/office/drawing/2014/main" id="{6371B38C-B353-FBAB-C299-07D10FD15C8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28688" y="1600200"/>
            <a:ext cx="7286625" cy="4525963"/>
          </a:xfrm>
        </p:spPr>
      </p:pic>
    </p:spTree>
  </p:cSld>
  <p:clrMapOvr>
    <a:masterClrMapping/>
  </p:clrMapOvr>
  <p:transition spd="slow" advTm="5000">
    <p:cover dir="l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a:extLst>
              <a:ext uri="{FF2B5EF4-FFF2-40B4-BE49-F238E27FC236}">
                <a16:creationId xmlns:a16="http://schemas.microsoft.com/office/drawing/2014/main" id="{FC1AFE6D-5966-D946-1DBB-1385D0DB4EAD}"/>
              </a:ext>
            </a:extLst>
          </p:cNvPr>
          <p:cNvSpPr>
            <a:spLocks noGrp="1"/>
          </p:cNvSpPr>
          <p:nvPr>
            <p:ph type="title"/>
          </p:nvPr>
        </p:nvSpPr>
        <p:spPr/>
        <p:txBody>
          <a:bodyPr/>
          <a:lstStyle/>
          <a:p>
            <a:pPr eaLnBrk="1" hangingPunct="1"/>
            <a:r>
              <a:rPr lang="es-AR" altLang="es-ES">
                <a:latin typeface="Algerian" panose="04020705040A02060702" pitchFamily="82" charset="0"/>
              </a:rPr>
              <a:t>SEÑALIZACIÓN DE LA ESQUINA</a:t>
            </a:r>
          </a:p>
        </p:txBody>
      </p:sp>
      <p:pic>
        <p:nvPicPr>
          <p:cNvPr id="15363" name="3 Marcador de contenido" descr="9.jpg">
            <a:extLst>
              <a:ext uri="{FF2B5EF4-FFF2-40B4-BE49-F238E27FC236}">
                <a16:creationId xmlns:a16="http://schemas.microsoft.com/office/drawing/2014/main" id="{1B73CEF5-3507-BC37-797F-D6964C066FF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703388"/>
            <a:ext cx="8229600" cy="4319587"/>
          </a:xfrm>
        </p:spPr>
      </p:pic>
    </p:spTree>
  </p:cSld>
  <p:clrMapOvr>
    <a:masterClrMapping/>
  </p:clrMapOvr>
  <p:transition spd="slow" advTm="5000">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E66CFAA7-25F8-C6EB-3656-5BED05F9CFF8}"/>
              </a:ext>
            </a:extLst>
          </p:cNvPr>
          <p:cNvSpPr>
            <a:spLocks noGrp="1"/>
          </p:cNvSpPr>
          <p:nvPr>
            <p:ph type="title"/>
          </p:nvPr>
        </p:nvSpPr>
        <p:spPr>
          <a:ln>
            <a:miter lim="800000"/>
            <a:headEnd/>
            <a:tailEnd/>
          </a:ln>
        </p:spPr>
        <p:style>
          <a:lnRef idx="0">
            <a:schemeClr val="accent5"/>
          </a:lnRef>
          <a:fillRef idx="3">
            <a:schemeClr val="accent5"/>
          </a:fillRef>
          <a:effectRef idx="3">
            <a:schemeClr val="accent5"/>
          </a:effectRef>
          <a:fontRef idx="minor">
            <a:schemeClr val="lt1"/>
          </a:fontRef>
        </p:style>
        <p:txBody>
          <a:bodyPr rtlCol="0">
            <a:normAutofit/>
          </a:bodyPr>
          <a:lstStyle/>
          <a:p>
            <a:pPr algn="ctr" eaLnBrk="1" fontAlgn="auto" hangingPunct="1">
              <a:spcAft>
                <a:spcPts val="0"/>
              </a:spcAft>
              <a:defRPr/>
            </a:pPr>
            <a:r>
              <a:rPr lang="es-AR" dirty="0"/>
              <a:t>Reflexión Final</a:t>
            </a:r>
            <a:br>
              <a:rPr lang="es-AR" dirty="0"/>
            </a:br>
            <a:endParaRPr lang="es-AR" dirty="0"/>
          </a:p>
        </p:txBody>
      </p:sp>
      <p:sp>
        <p:nvSpPr>
          <p:cNvPr id="16389" name="3 Marcador de texto">
            <a:extLst>
              <a:ext uri="{FF2B5EF4-FFF2-40B4-BE49-F238E27FC236}">
                <a16:creationId xmlns:a16="http://schemas.microsoft.com/office/drawing/2014/main" id="{ADEDD92F-D338-EEF5-7C69-38375BEA9961}"/>
              </a:ext>
            </a:extLst>
          </p:cNvPr>
          <p:cNvSpPr>
            <a:spLocks noGrp="1"/>
          </p:cNvSpPr>
          <p:nvPr>
            <p:ph type="body" sz="half" idx="2"/>
          </p:nvPr>
        </p:nvSpPr>
        <p:spPr/>
        <p:txBody>
          <a:bodyPr/>
          <a:lstStyle/>
          <a:p>
            <a:pPr eaLnBrk="1" hangingPunct="1"/>
            <a:r>
              <a:rPr lang="es-AR" altLang="es-ES" sz="1800">
                <a:latin typeface="Arial Black" panose="020B0A04020102020204" pitchFamily="34" charset="0"/>
              </a:rPr>
              <a:t>María Antonia y Juan Pedro Berger representan el coraje y la firmeza de quienes soñaron con transformar la Argentina. Sus historias nos convocan a defender la democracia, la memoria y los derechos humanos. Este proyecto pretende que sus nombres no sean solo parte del pasado, sino inspiración para nuevas luchas</a:t>
            </a:r>
          </a:p>
        </p:txBody>
      </p:sp>
      <p:pic>
        <p:nvPicPr>
          <p:cNvPr id="16390" name="6 Marcador de contenido" descr="images.jpg">
            <a:extLst>
              <a:ext uri="{FF2B5EF4-FFF2-40B4-BE49-F238E27FC236}">
                <a16:creationId xmlns:a16="http://schemas.microsoft.com/office/drawing/2014/main" id="{D309D090-F4C7-5304-A8F0-C0BD86D77A1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71938" y="500063"/>
            <a:ext cx="3643312" cy="5715000"/>
          </a:xfrm>
        </p:spPr>
      </p:pic>
    </p:spTree>
  </p:cSld>
  <p:clrMapOvr>
    <a:masterClrMapping/>
  </p:clrMapOvr>
  <p:transition spd="slow" advTm="15000">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EF5F3C25-474E-5255-5D1D-E11343F54759}"/>
              </a:ext>
            </a:extLst>
          </p:cNvPr>
          <p:cNvSpPr>
            <a:spLocks noGrp="1"/>
          </p:cNvSpPr>
          <p:nvPr>
            <p:ph type="ctrTitle"/>
          </p:nvPr>
        </p:nvSpPr>
        <p:spPr>
          <a:ln>
            <a:miter lim="800000"/>
            <a:headEnd/>
            <a:tailEnd/>
          </a:ln>
        </p:spPr>
        <p:style>
          <a:lnRef idx="0">
            <a:schemeClr val="accent6"/>
          </a:lnRef>
          <a:fillRef idx="3">
            <a:schemeClr val="accent6"/>
          </a:fillRef>
          <a:effectRef idx="3">
            <a:schemeClr val="accent6"/>
          </a:effectRef>
          <a:fontRef idx="minor">
            <a:schemeClr val="lt1"/>
          </a:fontRef>
        </p:style>
        <p:txBody>
          <a:bodyPr rtlCol="0">
            <a:noAutofit/>
          </a:bodyPr>
          <a:lstStyle/>
          <a:p>
            <a:pPr eaLnBrk="1" fontAlgn="auto" hangingPunct="1">
              <a:spcAft>
                <a:spcPts val="0"/>
              </a:spcAft>
              <a:defRPr/>
            </a:pPr>
            <a:r>
              <a:rPr lang="es-AR" sz="3200" dirty="0">
                <a:solidFill>
                  <a:schemeClr val="tx1"/>
                </a:solidFill>
                <a:latin typeface="Algerian" pitchFamily="82" charset="0"/>
              </a:rPr>
              <a:t>Gracias a todos los que Colaboraron en el trabajo</a:t>
            </a:r>
            <a:br>
              <a:rPr lang="es-AR" sz="3200" dirty="0">
                <a:solidFill>
                  <a:schemeClr val="tx1"/>
                </a:solidFill>
                <a:latin typeface="Algerian" pitchFamily="82" charset="0"/>
              </a:rPr>
            </a:br>
            <a:endParaRPr lang="es-AR" sz="3200" dirty="0">
              <a:latin typeface="Algerian" pitchFamily="82" charset="0"/>
            </a:endParaRPr>
          </a:p>
        </p:txBody>
      </p:sp>
      <p:sp>
        <p:nvSpPr>
          <p:cNvPr id="3" name="2 Subtítulo">
            <a:extLst>
              <a:ext uri="{FF2B5EF4-FFF2-40B4-BE49-F238E27FC236}">
                <a16:creationId xmlns:a16="http://schemas.microsoft.com/office/drawing/2014/main" id="{1E2B8B47-ED57-6E60-45CE-8DDE6F4ADB50}"/>
              </a:ext>
            </a:extLst>
          </p:cNvPr>
          <p:cNvSpPr>
            <a:spLocks noGrp="1"/>
          </p:cNvSpPr>
          <p:nvPr>
            <p:ph type="subTitle" idx="1"/>
          </p:nvPr>
        </p:nvSpPr>
        <p:spPr>
          <a:ln>
            <a:miter lim="800000"/>
            <a:headEnd/>
            <a:tailEnd/>
          </a:ln>
        </p:spPr>
        <p:style>
          <a:lnRef idx="0">
            <a:schemeClr val="accent6"/>
          </a:lnRef>
          <a:fillRef idx="3">
            <a:schemeClr val="accent6"/>
          </a:fillRef>
          <a:effectRef idx="3">
            <a:schemeClr val="accent6"/>
          </a:effectRef>
          <a:fontRef idx="minor">
            <a:schemeClr val="lt1"/>
          </a:fontRef>
        </p:style>
        <p:txBody>
          <a:bodyPr rtlCol="0">
            <a:normAutofit lnSpcReduction="10000"/>
          </a:bodyPr>
          <a:lstStyle/>
          <a:p>
            <a:pPr eaLnBrk="1" fontAlgn="auto" hangingPunct="1">
              <a:spcAft>
                <a:spcPts val="0"/>
              </a:spcAft>
              <a:defRPr/>
            </a:pPr>
            <a:r>
              <a:rPr lang="es-AR" sz="4000" dirty="0">
                <a:solidFill>
                  <a:schemeClr val="tx1"/>
                </a:solidFill>
                <a:latin typeface="Algerian" pitchFamily="82" charset="0"/>
              </a:rPr>
              <a:t>Y muchas gracias a ustedes por su atención</a:t>
            </a:r>
          </a:p>
        </p:txBody>
      </p:sp>
    </p:spTree>
  </p:cSld>
  <p:clrMapOvr>
    <a:masterClrMapping/>
  </p:clrMapOvr>
  <p:transition spd="slow" advTm="6000">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BF0374CD-7DC2-7B6B-FF0D-64E51F0A437C}"/>
              </a:ext>
            </a:extLst>
          </p:cNvPr>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rtlCol="0">
            <a:normAutofit fontScale="90000"/>
          </a:bodyPr>
          <a:lstStyle/>
          <a:p>
            <a:pPr eaLnBrk="1" fontAlgn="auto" hangingPunct="1">
              <a:spcAft>
                <a:spcPts val="0"/>
              </a:spcAft>
              <a:defRPr/>
            </a:pPr>
            <a:br>
              <a:rPr lang="es-AR" sz="2400" dirty="0">
                <a:latin typeface="Arial Black" pitchFamily="34" charset="0"/>
              </a:rPr>
            </a:br>
            <a:r>
              <a:rPr lang="es-AR" sz="2400" dirty="0">
                <a:latin typeface="Arial Black" pitchFamily="34" charset="0"/>
              </a:rPr>
              <a:t>María Antonia Berger y Juan Pedro Berger: memoria,  lucha y justicia.</a:t>
            </a:r>
            <a:br>
              <a:rPr lang="es-AR" dirty="0"/>
            </a:br>
            <a:endParaRPr lang="es-AR" dirty="0"/>
          </a:p>
        </p:txBody>
      </p:sp>
      <p:pic>
        <p:nvPicPr>
          <p:cNvPr id="3075" name="3 Marcador de contenido" descr="4.jpg">
            <a:extLst>
              <a:ext uri="{FF2B5EF4-FFF2-40B4-BE49-F238E27FC236}">
                <a16:creationId xmlns:a16="http://schemas.microsoft.com/office/drawing/2014/main" id="{BB71AB02-AD9D-9DE2-58AE-E267D317AE5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71625" y="2214563"/>
            <a:ext cx="5929313" cy="3286125"/>
          </a:xfrm>
        </p:spPr>
      </p:pic>
    </p:spTree>
  </p:cSld>
  <p:clrMapOvr>
    <a:masterClrMapping/>
  </p:clrMapOvr>
  <p:transition spd="slow" advTm="5000">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4B21B9F4-3B85-7C0F-33D1-08569D42AB8F}"/>
              </a:ext>
            </a:extLst>
          </p:cNvPr>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es-AR" dirty="0"/>
              <a:t>INTRODUCCIÓN</a:t>
            </a:r>
          </a:p>
        </p:txBody>
      </p:sp>
      <p:sp>
        <p:nvSpPr>
          <p:cNvPr id="3" name="2 Marcador de contenido">
            <a:extLst>
              <a:ext uri="{FF2B5EF4-FFF2-40B4-BE49-F238E27FC236}">
                <a16:creationId xmlns:a16="http://schemas.microsoft.com/office/drawing/2014/main" id="{9180E4CB-3E0D-85E7-78EA-2EC1765CF95C}"/>
              </a:ext>
            </a:extLst>
          </p:cNvPr>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rtlCol="0">
            <a:normAutofit fontScale="92500" lnSpcReduction="10000"/>
          </a:bodyPr>
          <a:lstStyle/>
          <a:p>
            <a:pPr eaLnBrk="1" fontAlgn="auto" hangingPunct="1">
              <a:spcAft>
                <a:spcPts val="0"/>
              </a:spcAft>
              <a:buFont typeface="Arial" panose="020B0604020202020204" pitchFamily="34" charset="0"/>
              <a:buNone/>
              <a:defRPr/>
            </a:pPr>
            <a:r>
              <a:rPr lang="es-AR" b="1" dirty="0"/>
              <a:t>     </a:t>
            </a:r>
          </a:p>
          <a:p>
            <a:pPr eaLnBrk="1" fontAlgn="auto" hangingPunct="1">
              <a:spcAft>
                <a:spcPts val="0"/>
              </a:spcAft>
              <a:buFont typeface="Arial" panose="020B0604020202020204" pitchFamily="34" charset="0"/>
              <a:buNone/>
              <a:defRPr/>
            </a:pPr>
            <a:r>
              <a:rPr lang="es-AR" dirty="0"/>
              <a:t>    Este documento forma parte del proyecto Jóvenes y Memoria. Busca profundizar en las historias de María Antonia Berger, su padre Juan Pedro Berger, y sus compañeros militantes. Pretende mantener viva la memoria de quienes enfrentaron la represión de la última dictadura cívico-militar argentina y transmitir su legado de lucha, justicia y compromiso político a las nuevas generaciones.</a:t>
            </a:r>
          </a:p>
          <a:p>
            <a:pPr eaLnBrk="1" fontAlgn="auto" hangingPunct="1">
              <a:spcAft>
                <a:spcPts val="0"/>
              </a:spcAft>
              <a:defRPr/>
            </a:pPr>
            <a:endParaRPr lang="es-AR" dirty="0"/>
          </a:p>
        </p:txBody>
      </p:sp>
    </p:spTree>
  </p:cSld>
  <p:clrMapOvr>
    <a:masterClrMapping/>
  </p:clrMapOvr>
  <p:transition spd="slow" advTm="15000">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920E7C71-0233-ED35-23D5-7A9D712FD969}"/>
              </a:ext>
            </a:extLst>
          </p:cNvPr>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rtlCol="0">
            <a:normAutofit fontScale="90000"/>
          </a:bodyPr>
          <a:lstStyle/>
          <a:p>
            <a:pPr eaLnBrk="1" fontAlgn="auto" hangingPunct="1">
              <a:spcAft>
                <a:spcPts val="0"/>
              </a:spcAft>
              <a:defRPr/>
            </a:pPr>
            <a:br>
              <a:rPr lang="es-AR" sz="3600" b="1" dirty="0"/>
            </a:br>
            <a:r>
              <a:rPr lang="es-AR" sz="3600" b="1" dirty="0"/>
              <a:t>María Antonia Berger: Juventud y Militancia</a:t>
            </a:r>
            <a:br>
              <a:rPr lang="es-AR" b="1" dirty="0"/>
            </a:br>
            <a:endParaRPr lang="es-AR" dirty="0"/>
          </a:p>
        </p:txBody>
      </p:sp>
      <p:sp>
        <p:nvSpPr>
          <p:cNvPr id="3" name="2 Marcador de contenido">
            <a:extLst>
              <a:ext uri="{FF2B5EF4-FFF2-40B4-BE49-F238E27FC236}">
                <a16:creationId xmlns:a16="http://schemas.microsoft.com/office/drawing/2014/main" id="{5C37FCFB-EF1E-AA86-C83C-9EAB5733CCC0}"/>
              </a:ext>
            </a:extLst>
          </p:cNvPr>
          <p:cNvSpPr>
            <a:spLocks noGrp="1"/>
          </p:cNvSpPr>
          <p:nvPr>
            <p:ph idx="1"/>
          </p:nvPr>
        </p:nvSpPr>
        <p:spPr>
          <a:xfrm>
            <a:off x="457200" y="1600200"/>
            <a:ext cx="8229600" cy="4616998"/>
          </a:xfrm>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noAutofit/>
          </a:bodyPr>
          <a:lstStyle/>
          <a:p>
            <a:pPr marL="0" indent="0" eaLnBrk="1" fontAlgn="auto" hangingPunct="1">
              <a:buNone/>
              <a:defRPr/>
            </a:pPr>
            <a:r>
              <a:rPr lang="es-AR" sz="2200" dirty="0"/>
              <a:t>   </a:t>
            </a:r>
            <a:r>
              <a:rPr lang="es-AR" sz="2200" b="1" dirty="0"/>
              <a:t> </a:t>
            </a:r>
            <a:r>
              <a:rPr lang="es-AR" sz="2200" b="1" dirty="0">
                <a:ea typeface="+mn-lt"/>
                <a:cs typeface="+mn-lt"/>
              </a:rPr>
              <a:t>  N</a:t>
            </a:r>
            <a:r>
              <a:rPr lang="en" sz="2200" b="1" err="1">
                <a:ea typeface="+mn-lt"/>
                <a:cs typeface="+mn-lt"/>
              </a:rPr>
              <a:t>acida</a:t>
            </a:r>
            <a:r>
              <a:rPr lang="en" sz="2200" b="1" dirty="0">
                <a:ea typeface="+mn-lt"/>
                <a:cs typeface="+mn-lt"/>
              </a:rPr>
              <a:t> </a:t>
            </a:r>
            <a:r>
              <a:rPr lang="en" sz="2200" b="1" err="1">
                <a:ea typeface="+mn-lt"/>
                <a:cs typeface="+mn-lt"/>
              </a:rPr>
              <a:t>en</a:t>
            </a:r>
            <a:r>
              <a:rPr lang="en" sz="2200" b="1" dirty="0">
                <a:ea typeface="+mn-lt"/>
                <a:cs typeface="+mn-lt"/>
              </a:rPr>
              <a:t> Capital Federal y </a:t>
            </a:r>
            <a:r>
              <a:rPr lang="en" sz="2200" b="1" err="1">
                <a:ea typeface="+mn-lt"/>
                <a:cs typeface="+mn-lt"/>
              </a:rPr>
              <a:t>criada</a:t>
            </a:r>
            <a:r>
              <a:rPr lang="en" sz="2200" b="1" dirty="0">
                <a:ea typeface="+mn-lt"/>
                <a:cs typeface="+mn-lt"/>
              </a:rPr>
              <a:t> </a:t>
            </a:r>
            <a:r>
              <a:rPr lang="en" sz="2200" b="1" err="1">
                <a:ea typeface="+mn-lt"/>
                <a:cs typeface="+mn-lt"/>
              </a:rPr>
              <a:t>en</a:t>
            </a:r>
            <a:r>
              <a:rPr lang="en" sz="2200" b="1" dirty="0">
                <a:ea typeface="+mn-lt"/>
                <a:cs typeface="+mn-lt"/>
              </a:rPr>
              <a:t> </a:t>
            </a:r>
            <a:r>
              <a:rPr lang="en" sz="2200" b="1" err="1">
                <a:ea typeface="+mn-lt"/>
                <a:cs typeface="+mn-lt"/>
              </a:rPr>
              <a:t>el</a:t>
            </a:r>
            <a:r>
              <a:rPr lang="en" sz="2200" b="1" dirty="0">
                <a:ea typeface="+mn-lt"/>
                <a:cs typeface="+mn-lt"/>
              </a:rPr>
              <a:t> barrio de </a:t>
            </a:r>
            <a:r>
              <a:rPr lang="en" sz="2200" b="1" err="1">
                <a:ea typeface="+mn-lt"/>
                <a:cs typeface="+mn-lt"/>
              </a:rPr>
              <a:t>Turdera</a:t>
            </a:r>
            <a:r>
              <a:rPr lang="en" sz="2200" b="1" dirty="0">
                <a:ea typeface="+mn-lt"/>
                <a:cs typeface="+mn-lt"/>
              </a:rPr>
              <a:t>. </a:t>
            </a:r>
            <a:r>
              <a:rPr lang="en" sz="2200" b="1" err="1">
                <a:ea typeface="+mn-lt"/>
                <a:cs typeface="+mn-lt"/>
              </a:rPr>
              <a:t>Estudió</a:t>
            </a:r>
            <a:r>
              <a:rPr lang="en" sz="2200" b="1" dirty="0">
                <a:ea typeface="+mn-lt"/>
                <a:cs typeface="+mn-lt"/>
              </a:rPr>
              <a:t> </a:t>
            </a:r>
            <a:r>
              <a:rPr lang="en" sz="2200" b="1" err="1">
                <a:ea typeface="+mn-lt"/>
                <a:cs typeface="+mn-lt"/>
              </a:rPr>
              <a:t>en</a:t>
            </a:r>
            <a:r>
              <a:rPr lang="en" sz="2200" b="1" dirty="0">
                <a:ea typeface="+mn-lt"/>
                <a:cs typeface="+mn-lt"/>
              </a:rPr>
              <a:t> </a:t>
            </a:r>
            <a:r>
              <a:rPr lang="en" sz="2200" b="1" err="1">
                <a:ea typeface="+mn-lt"/>
                <a:cs typeface="+mn-lt"/>
              </a:rPr>
              <a:t>el</a:t>
            </a:r>
            <a:r>
              <a:rPr lang="en" sz="2200" b="1" dirty="0">
                <a:ea typeface="+mn-lt"/>
                <a:cs typeface="+mn-lt"/>
              </a:rPr>
              <a:t> Colegio </a:t>
            </a:r>
            <a:r>
              <a:rPr lang="en" sz="2200" b="1" err="1">
                <a:ea typeface="+mn-lt"/>
                <a:cs typeface="+mn-lt"/>
              </a:rPr>
              <a:t>Euskalechea</a:t>
            </a:r>
            <a:r>
              <a:rPr lang="en" sz="2200" b="1" dirty="0">
                <a:ea typeface="+mn-lt"/>
                <a:cs typeface="+mn-lt"/>
              </a:rPr>
              <a:t> </a:t>
            </a:r>
            <a:r>
              <a:rPr lang="en" sz="2200" b="1" err="1">
                <a:ea typeface="+mn-lt"/>
                <a:cs typeface="+mn-lt"/>
              </a:rPr>
              <a:t>en</a:t>
            </a:r>
            <a:r>
              <a:rPr lang="en" sz="2200" b="1" dirty="0">
                <a:ea typeface="+mn-lt"/>
                <a:cs typeface="+mn-lt"/>
              </a:rPr>
              <a:t> </a:t>
            </a:r>
            <a:r>
              <a:rPr lang="en" sz="2200" b="1" err="1">
                <a:ea typeface="+mn-lt"/>
                <a:cs typeface="+mn-lt"/>
              </a:rPr>
              <a:t>Llavallol</a:t>
            </a:r>
            <a:r>
              <a:rPr lang="en" sz="2200" b="1" dirty="0">
                <a:ea typeface="+mn-lt"/>
                <a:cs typeface="+mn-lt"/>
              </a:rPr>
              <a:t>. Y </a:t>
            </a:r>
            <a:r>
              <a:rPr lang="en" sz="2200" b="1" err="1">
                <a:ea typeface="+mn-lt"/>
                <a:cs typeface="+mn-lt"/>
              </a:rPr>
              <a:t>el</a:t>
            </a:r>
            <a:r>
              <a:rPr lang="en" sz="2200" b="1" dirty="0">
                <a:ea typeface="+mn-lt"/>
                <a:cs typeface="+mn-lt"/>
              </a:rPr>
              <a:t> </a:t>
            </a:r>
            <a:r>
              <a:rPr lang="en" sz="2200" b="1" err="1">
                <a:ea typeface="+mn-lt"/>
                <a:cs typeface="+mn-lt"/>
              </a:rPr>
              <a:t>secundario</a:t>
            </a:r>
            <a:r>
              <a:rPr lang="en" sz="2200" b="1" dirty="0">
                <a:ea typeface="+mn-lt"/>
                <a:cs typeface="+mn-lt"/>
              </a:rPr>
              <a:t> lo </a:t>
            </a:r>
            <a:r>
              <a:rPr lang="en" sz="2200" b="1" err="1">
                <a:ea typeface="+mn-lt"/>
                <a:cs typeface="+mn-lt"/>
              </a:rPr>
              <a:t>completó</a:t>
            </a:r>
            <a:r>
              <a:rPr lang="en" sz="2200" b="1" dirty="0">
                <a:ea typeface="+mn-lt"/>
                <a:cs typeface="+mn-lt"/>
              </a:rPr>
              <a:t> </a:t>
            </a:r>
            <a:r>
              <a:rPr lang="en" sz="2200" b="1" err="1">
                <a:ea typeface="+mn-lt"/>
                <a:cs typeface="+mn-lt"/>
              </a:rPr>
              <a:t>en</a:t>
            </a:r>
            <a:r>
              <a:rPr lang="en" sz="2200" b="1" dirty="0">
                <a:ea typeface="+mn-lt"/>
                <a:cs typeface="+mn-lt"/>
              </a:rPr>
              <a:t> </a:t>
            </a:r>
            <a:r>
              <a:rPr lang="en" sz="2200" b="1" err="1">
                <a:ea typeface="+mn-lt"/>
                <a:cs typeface="+mn-lt"/>
              </a:rPr>
              <a:t>el</a:t>
            </a:r>
            <a:r>
              <a:rPr lang="en" sz="2200" b="1" dirty="0">
                <a:ea typeface="+mn-lt"/>
                <a:cs typeface="+mn-lt"/>
              </a:rPr>
              <a:t> Nacional de </a:t>
            </a:r>
            <a:r>
              <a:rPr lang="en" sz="2200" b="1" err="1">
                <a:ea typeface="+mn-lt"/>
                <a:cs typeface="+mn-lt"/>
              </a:rPr>
              <a:t>Adrogué</a:t>
            </a:r>
            <a:r>
              <a:rPr lang="en" sz="2200" b="1" dirty="0">
                <a:ea typeface="+mn-lt"/>
                <a:cs typeface="+mn-lt"/>
              </a:rPr>
              <a:t>.</a:t>
            </a:r>
            <a:endParaRPr lang="es-AR" sz="2200" b="1" dirty="0">
              <a:ea typeface="+mn-lt"/>
              <a:cs typeface="+mn-lt"/>
            </a:endParaRPr>
          </a:p>
          <a:p>
            <a:pPr marL="0" indent="0">
              <a:buNone/>
              <a:defRPr/>
            </a:pPr>
            <a:r>
              <a:rPr lang="en" sz="2200" b="1" dirty="0">
                <a:ea typeface="+mn-lt"/>
                <a:cs typeface="+mn-lt"/>
              </a:rPr>
              <a:t> Luego </a:t>
            </a:r>
            <a:r>
              <a:rPr lang="en" sz="2200" b="1" err="1">
                <a:ea typeface="+mn-lt"/>
                <a:cs typeface="+mn-lt"/>
              </a:rPr>
              <a:t>fue</a:t>
            </a:r>
            <a:r>
              <a:rPr lang="en" sz="2200" b="1" dirty="0">
                <a:ea typeface="+mn-lt"/>
                <a:cs typeface="+mn-lt"/>
              </a:rPr>
              <a:t> a la Universidad Nacional de Buenos Aires, </a:t>
            </a:r>
            <a:r>
              <a:rPr lang="en" sz="2200" b="1" err="1">
                <a:ea typeface="+mn-lt"/>
                <a:cs typeface="+mn-lt"/>
              </a:rPr>
              <a:t>dónde</a:t>
            </a:r>
            <a:r>
              <a:rPr lang="en" sz="2200" b="1" dirty="0">
                <a:ea typeface="+mn-lt"/>
                <a:cs typeface="+mn-lt"/>
              </a:rPr>
              <a:t> se </a:t>
            </a:r>
            <a:r>
              <a:rPr lang="en" sz="2200" b="1" err="1">
                <a:ea typeface="+mn-lt"/>
                <a:cs typeface="+mn-lt"/>
              </a:rPr>
              <a:t>recibió</a:t>
            </a:r>
            <a:r>
              <a:rPr lang="en" sz="2200" b="1" dirty="0">
                <a:ea typeface="+mn-lt"/>
                <a:cs typeface="+mn-lt"/>
              </a:rPr>
              <a:t> de </a:t>
            </a:r>
            <a:r>
              <a:rPr lang="en" sz="2200" b="1" err="1">
                <a:ea typeface="+mn-lt"/>
                <a:cs typeface="+mn-lt"/>
              </a:rPr>
              <a:t>Socióloga</a:t>
            </a:r>
            <a:r>
              <a:rPr lang="en" sz="2200" b="1" dirty="0">
                <a:ea typeface="+mn-lt"/>
                <a:cs typeface="+mn-lt"/>
              </a:rPr>
              <a:t>. </a:t>
            </a:r>
            <a:endParaRPr lang="es-AR" sz="2200" b="1" dirty="0">
              <a:ea typeface="+mn-lt"/>
              <a:cs typeface="+mn-lt"/>
            </a:endParaRPr>
          </a:p>
          <a:p>
            <a:pPr>
              <a:buNone/>
              <a:defRPr/>
            </a:pPr>
            <a:r>
              <a:rPr lang="en" sz="2200" b="1" err="1">
                <a:ea typeface="+mn-lt"/>
                <a:cs typeface="+mn-lt"/>
              </a:rPr>
              <a:t>Comenzó</a:t>
            </a:r>
            <a:r>
              <a:rPr lang="en" sz="2200" b="1" dirty="0">
                <a:ea typeface="+mn-lt"/>
                <a:cs typeface="+mn-lt"/>
              </a:rPr>
              <a:t> a </a:t>
            </a:r>
            <a:r>
              <a:rPr lang="en" sz="2200" b="1" err="1">
                <a:ea typeface="+mn-lt"/>
                <a:cs typeface="+mn-lt"/>
              </a:rPr>
              <a:t>militar</a:t>
            </a:r>
            <a:r>
              <a:rPr lang="en" sz="2200" b="1" dirty="0">
                <a:ea typeface="+mn-lt"/>
                <a:cs typeface="+mn-lt"/>
              </a:rPr>
              <a:t> </a:t>
            </a:r>
            <a:r>
              <a:rPr lang="en" sz="2200" b="1" err="1">
                <a:ea typeface="+mn-lt"/>
                <a:cs typeface="+mn-lt"/>
              </a:rPr>
              <a:t>desde</a:t>
            </a:r>
            <a:r>
              <a:rPr lang="en" sz="2200" b="1" dirty="0">
                <a:ea typeface="+mn-lt"/>
                <a:cs typeface="+mn-lt"/>
              </a:rPr>
              <a:t> </a:t>
            </a:r>
            <a:r>
              <a:rPr lang="en" sz="2200" b="1" err="1">
                <a:ea typeface="+mn-lt"/>
                <a:cs typeface="+mn-lt"/>
              </a:rPr>
              <a:t>joven</a:t>
            </a:r>
            <a:r>
              <a:rPr lang="en" sz="2200" b="1" dirty="0">
                <a:ea typeface="+mn-lt"/>
                <a:cs typeface="+mn-lt"/>
              </a:rPr>
              <a:t> </a:t>
            </a:r>
            <a:r>
              <a:rPr lang="en" sz="2200" b="1" err="1">
                <a:ea typeface="+mn-lt"/>
                <a:cs typeface="+mn-lt"/>
              </a:rPr>
              <a:t>por</a:t>
            </a:r>
            <a:r>
              <a:rPr lang="en" sz="2200" b="1" dirty="0">
                <a:ea typeface="+mn-lt"/>
                <a:cs typeface="+mn-lt"/>
              </a:rPr>
              <a:t> </a:t>
            </a:r>
            <a:r>
              <a:rPr lang="en" sz="2200" b="1" err="1">
                <a:ea typeface="+mn-lt"/>
                <a:cs typeface="+mn-lt"/>
              </a:rPr>
              <a:t>una</a:t>
            </a:r>
            <a:r>
              <a:rPr lang="en" sz="2200" b="1" dirty="0">
                <a:ea typeface="+mn-lt"/>
                <a:cs typeface="+mn-lt"/>
              </a:rPr>
              <a:t> Argentina </a:t>
            </a:r>
            <a:r>
              <a:rPr lang="en" sz="2200" b="1" err="1">
                <a:ea typeface="+mn-lt"/>
                <a:cs typeface="+mn-lt"/>
              </a:rPr>
              <a:t>más</a:t>
            </a:r>
            <a:r>
              <a:rPr lang="en" sz="2200" b="1" dirty="0">
                <a:ea typeface="+mn-lt"/>
                <a:cs typeface="+mn-lt"/>
              </a:rPr>
              <a:t> </a:t>
            </a:r>
            <a:r>
              <a:rPr lang="en" sz="2200" b="1" err="1">
                <a:ea typeface="+mn-lt"/>
                <a:cs typeface="+mn-lt"/>
              </a:rPr>
              <a:t>justa</a:t>
            </a:r>
            <a:r>
              <a:rPr lang="en" sz="2200" b="1" dirty="0">
                <a:ea typeface="+mn-lt"/>
                <a:cs typeface="+mn-lt"/>
              </a:rPr>
              <a:t>, </a:t>
            </a:r>
            <a:r>
              <a:rPr lang="en" sz="2200" b="1" err="1">
                <a:ea typeface="+mn-lt"/>
                <a:cs typeface="+mn-lt"/>
              </a:rPr>
              <a:t>comprometida</a:t>
            </a:r>
            <a:r>
              <a:rPr lang="en" sz="2200" b="1" dirty="0">
                <a:ea typeface="+mn-lt"/>
                <a:cs typeface="+mn-lt"/>
              </a:rPr>
              <a:t> con las </a:t>
            </a:r>
            <a:r>
              <a:rPr lang="en" sz="2200" b="1" err="1">
                <a:ea typeface="+mn-lt"/>
                <a:cs typeface="+mn-lt"/>
              </a:rPr>
              <a:t>clases</a:t>
            </a:r>
            <a:r>
              <a:rPr lang="en" sz="2200" b="1" dirty="0">
                <a:ea typeface="+mn-lt"/>
                <a:cs typeface="+mn-lt"/>
              </a:rPr>
              <a:t> </a:t>
            </a:r>
            <a:r>
              <a:rPr lang="en" sz="2200" b="1" err="1">
                <a:ea typeface="+mn-lt"/>
                <a:cs typeface="+mn-lt"/>
              </a:rPr>
              <a:t>populares</a:t>
            </a:r>
            <a:r>
              <a:rPr lang="en" sz="2200" b="1" dirty="0">
                <a:ea typeface="+mn-lt"/>
                <a:cs typeface="+mn-lt"/>
              </a:rPr>
              <a:t> y </a:t>
            </a:r>
            <a:r>
              <a:rPr lang="en" sz="2200" b="1" err="1">
                <a:ea typeface="+mn-lt"/>
                <a:cs typeface="+mn-lt"/>
              </a:rPr>
              <a:t>los</a:t>
            </a:r>
            <a:r>
              <a:rPr lang="en" sz="2200" b="1" dirty="0">
                <a:ea typeface="+mn-lt"/>
                <a:cs typeface="+mn-lt"/>
              </a:rPr>
              <a:t> </a:t>
            </a:r>
            <a:r>
              <a:rPr lang="en" sz="2200" b="1" err="1">
                <a:ea typeface="+mn-lt"/>
                <a:cs typeface="+mn-lt"/>
              </a:rPr>
              <a:t>trabajadores</a:t>
            </a:r>
            <a:r>
              <a:rPr lang="en" sz="2200" b="1" dirty="0">
                <a:ea typeface="+mn-lt"/>
                <a:cs typeface="+mn-lt"/>
              </a:rPr>
              <a:t>. </a:t>
            </a:r>
            <a:r>
              <a:rPr lang="en" sz="2200" b="1" err="1">
                <a:ea typeface="+mn-lt"/>
                <a:cs typeface="+mn-lt"/>
              </a:rPr>
              <a:t>Participó</a:t>
            </a:r>
            <a:r>
              <a:rPr lang="en" sz="2200" b="1" dirty="0">
                <a:ea typeface="+mn-lt"/>
                <a:cs typeface="+mn-lt"/>
              </a:rPr>
              <a:t> </a:t>
            </a:r>
            <a:r>
              <a:rPr lang="en" sz="2200" b="1" err="1">
                <a:ea typeface="+mn-lt"/>
                <a:cs typeface="+mn-lt"/>
              </a:rPr>
              <a:t>en</a:t>
            </a:r>
            <a:r>
              <a:rPr lang="en" sz="2200" b="1" dirty="0">
                <a:ea typeface="+mn-lt"/>
                <a:cs typeface="+mn-lt"/>
              </a:rPr>
              <a:t> </a:t>
            </a:r>
            <a:r>
              <a:rPr lang="en" sz="2200" b="1" err="1">
                <a:ea typeface="+mn-lt"/>
                <a:cs typeface="+mn-lt"/>
              </a:rPr>
              <a:t>actividades</a:t>
            </a:r>
            <a:r>
              <a:rPr lang="en" sz="2200" b="1" dirty="0">
                <a:ea typeface="+mn-lt"/>
                <a:cs typeface="+mn-lt"/>
              </a:rPr>
              <a:t> </a:t>
            </a:r>
            <a:r>
              <a:rPr lang="en" sz="2200" b="1" err="1">
                <a:ea typeface="+mn-lt"/>
                <a:cs typeface="+mn-lt"/>
              </a:rPr>
              <a:t>políticas</a:t>
            </a:r>
            <a:r>
              <a:rPr lang="en" sz="2200" b="1" dirty="0">
                <a:ea typeface="+mn-lt"/>
                <a:cs typeface="+mn-lt"/>
              </a:rPr>
              <a:t>, </a:t>
            </a:r>
            <a:r>
              <a:rPr lang="en" sz="2200" b="1" err="1">
                <a:ea typeface="+mn-lt"/>
                <a:cs typeface="+mn-lt"/>
              </a:rPr>
              <a:t>sindicales</a:t>
            </a:r>
            <a:r>
              <a:rPr lang="en" sz="2200" b="1" dirty="0">
                <a:ea typeface="+mn-lt"/>
                <a:cs typeface="+mn-lt"/>
              </a:rPr>
              <a:t> y </a:t>
            </a:r>
            <a:r>
              <a:rPr lang="en" sz="2200" b="1" err="1">
                <a:ea typeface="+mn-lt"/>
                <a:cs typeface="+mn-lt"/>
              </a:rPr>
              <a:t>barriales</a:t>
            </a:r>
            <a:r>
              <a:rPr lang="en" sz="2200" b="1" dirty="0">
                <a:ea typeface="+mn-lt"/>
                <a:cs typeface="+mn-lt"/>
              </a:rPr>
              <a:t>. Fue </a:t>
            </a:r>
            <a:r>
              <a:rPr lang="en" sz="2200" b="1" err="1">
                <a:ea typeface="+mn-lt"/>
                <a:cs typeface="+mn-lt"/>
              </a:rPr>
              <a:t>parte</a:t>
            </a:r>
            <a:r>
              <a:rPr lang="en" sz="2200" b="1" dirty="0">
                <a:ea typeface="+mn-lt"/>
                <a:cs typeface="+mn-lt"/>
              </a:rPr>
              <a:t> </a:t>
            </a:r>
            <a:r>
              <a:rPr lang="en" sz="2200" b="1" err="1">
                <a:ea typeface="+mn-lt"/>
                <a:cs typeface="+mn-lt"/>
              </a:rPr>
              <a:t>activa</a:t>
            </a:r>
            <a:r>
              <a:rPr lang="en" sz="2200" b="1" dirty="0">
                <a:ea typeface="+mn-lt"/>
                <a:cs typeface="+mn-lt"/>
              </a:rPr>
              <a:t> de la lucha </a:t>
            </a:r>
            <a:r>
              <a:rPr lang="en" sz="2200" b="1" err="1">
                <a:ea typeface="+mn-lt"/>
                <a:cs typeface="+mn-lt"/>
              </a:rPr>
              <a:t>revolucionaria</a:t>
            </a:r>
            <a:r>
              <a:rPr lang="en" sz="2200" b="1" dirty="0">
                <a:ea typeface="+mn-lt"/>
                <a:cs typeface="+mn-lt"/>
              </a:rPr>
              <a:t> </a:t>
            </a:r>
            <a:r>
              <a:rPr lang="en" sz="2200" b="1" err="1">
                <a:ea typeface="+mn-lt"/>
                <a:cs typeface="+mn-lt"/>
              </a:rPr>
              <a:t>en</a:t>
            </a:r>
            <a:r>
              <a:rPr lang="en" sz="2200" b="1" dirty="0">
                <a:ea typeface="+mn-lt"/>
                <a:cs typeface="+mn-lt"/>
              </a:rPr>
              <a:t> </a:t>
            </a:r>
            <a:r>
              <a:rPr lang="en" sz="2200" b="1" err="1">
                <a:ea typeface="+mn-lt"/>
                <a:cs typeface="+mn-lt"/>
              </a:rPr>
              <a:t>los</a:t>
            </a:r>
            <a:r>
              <a:rPr lang="en" sz="2200" b="1" dirty="0">
                <a:ea typeface="+mn-lt"/>
                <a:cs typeface="+mn-lt"/>
              </a:rPr>
              <a:t> </a:t>
            </a:r>
            <a:r>
              <a:rPr lang="en" sz="2200" b="1" err="1">
                <a:ea typeface="+mn-lt"/>
                <a:cs typeface="+mn-lt"/>
              </a:rPr>
              <a:t>años</a:t>
            </a:r>
            <a:r>
              <a:rPr lang="en" sz="2200" b="1" dirty="0">
                <a:ea typeface="+mn-lt"/>
                <a:cs typeface="+mn-lt"/>
              </a:rPr>
              <a:t> </a:t>
            </a:r>
            <a:r>
              <a:rPr lang="en" sz="2200" b="1" err="1">
                <a:ea typeface="+mn-lt"/>
                <a:cs typeface="+mn-lt"/>
              </a:rPr>
              <a:t>previos</a:t>
            </a:r>
            <a:r>
              <a:rPr lang="en" sz="2200" b="1" dirty="0">
                <a:ea typeface="+mn-lt"/>
                <a:cs typeface="+mn-lt"/>
              </a:rPr>
              <a:t> al golpe de Estado de 1976.</a:t>
            </a:r>
            <a:endParaRPr lang="es-AR" sz="2200" b="1" dirty="0">
              <a:ea typeface="Calibri"/>
              <a:cs typeface="Calibri"/>
            </a:endParaRPr>
          </a:p>
          <a:p>
            <a:pPr>
              <a:buNone/>
              <a:defRPr/>
            </a:pPr>
            <a:r>
              <a:rPr lang="en" sz="2200" b="1" dirty="0">
                <a:ea typeface="Calibri"/>
                <a:cs typeface="Calibri"/>
              </a:rPr>
              <a:t>Fue </a:t>
            </a:r>
            <a:r>
              <a:rPr lang="en" sz="2200" b="1" dirty="0" err="1">
                <a:ea typeface="Calibri"/>
                <a:cs typeface="Calibri"/>
              </a:rPr>
              <a:t>una</a:t>
            </a:r>
            <a:r>
              <a:rPr lang="en" sz="2200" b="1" dirty="0">
                <a:ea typeface="Calibri"/>
                <a:cs typeface="Calibri"/>
              </a:rPr>
              <a:t> de las </a:t>
            </a:r>
            <a:r>
              <a:rPr lang="en" sz="2200" b="1" dirty="0" err="1">
                <a:ea typeface="Calibri"/>
                <a:cs typeface="Calibri"/>
              </a:rPr>
              <a:t>jóvenes</a:t>
            </a:r>
            <a:r>
              <a:rPr lang="en" sz="2200" b="1" dirty="0">
                <a:ea typeface="Calibri"/>
                <a:cs typeface="Calibri"/>
              </a:rPr>
              <a:t> </a:t>
            </a:r>
            <a:r>
              <a:rPr lang="en" sz="2200" b="1" dirty="0" err="1">
                <a:ea typeface="Calibri"/>
                <a:cs typeface="Calibri"/>
              </a:rPr>
              <a:t>fundadoras</a:t>
            </a:r>
            <a:r>
              <a:rPr lang="en" sz="2200" b="1" dirty="0">
                <a:ea typeface="Calibri"/>
                <a:cs typeface="Calibri"/>
              </a:rPr>
              <a:t> de las </a:t>
            </a:r>
            <a:r>
              <a:rPr lang="en" sz="2200" b="1" dirty="0" err="1">
                <a:ea typeface="Calibri"/>
                <a:cs typeface="Calibri"/>
              </a:rPr>
              <a:t>Fuerzas</a:t>
            </a:r>
            <a:r>
              <a:rPr lang="en" sz="2200" b="1" dirty="0">
                <a:ea typeface="Calibri"/>
                <a:cs typeface="Calibri"/>
              </a:rPr>
              <a:t> Armadas    </a:t>
            </a:r>
            <a:r>
              <a:rPr lang="en" sz="2200" b="1" dirty="0" err="1">
                <a:ea typeface="Calibri"/>
                <a:cs typeface="Calibri"/>
              </a:rPr>
              <a:t>Revolucionarias</a:t>
            </a:r>
            <a:r>
              <a:rPr lang="en" sz="2200" b="1" dirty="0">
                <a:ea typeface="Calibri"/>
                <a:cs typeface="Calibri"/>
              </a:rPr>
              <a:t> (FAR), </a:t>
            </a:r>
            <a:r>
              <a:rPr lang="en" sz="2200" b="1" dirty="0" err="1">
                <a:ea typeface="Calibri"/>
                <a:cs typeface="Calibri"/>
              </a:rPr>
              <a:t>organización</a:t>
            </a:r>
            <a:r>
              <a:rPr lang="en" sz="2200" b="1" dirty="0">
                <a:ea typeface="Calibri"/>
                <a:cs typeface="Calibri"/>
              </a:rPr>
              <a:t> </a:t>
            </a:r>
            <a:r>
              <a:rPr lang="en" sz="2200" b="1" dirty="0" err="1">
                <a:ea typeface="Calibri"/>
                <a:cs typeface="Calibri"/>
              </a:rPr>
              <a:t>que</a:t>
            </a:r>
            <a:r>
              <a:rPr lang="en" sz="2200" b="1" dirty="0">
                <a:ea typeface="Calibri"/>
                <a:cs typeface="Calibri"/>
              </a:rPr>
              <a:t> luego se </a:t>
            </a:r>
            <a:r>
              <a:rPr lang="en" sz="2200" b="1" dirty="0" err="1">
                <a:ea typeface="Calibri"/>
                <a:cs typeface="Calibri"/>
              </a:rPr>
              <a:t>fusionó</a:t>
            </a:r>
            <a:r>
              <a:rPr lang="en" sz="2200" b="1" dirty="0">
                <a:ea typeface="Calibri"/>
                <a:cs typeface="Calibri"/>
              </a:rPr>
              <a:t> con </a:t>
            </a:r>
            <a:r>
              <a:rPr lang="en" sz="2200" b="1" dirty="0" err="1">
                <a:ea typeface="Calibri"/>
                <a:cs typeface="Calibri"/>
              </a:rPr>
              <a:t>Montoneros</a:t>
            </a:r>
            <a:r>
              <a:rPr lang="en" sz="2200" b="1" dirty="0">
                <a:ea typeface="Calibri"/>
                <a:cs typeface="Calibri"/>
              </a:rPr>
              <a:t>.</a:t>
            </a:r>
          </a:p>
          <a:p>
            <a:pPr>
              <a:spcAft>
                <a:spcPts val="0"/>
              </a:spcAft>
              <a:buFont typeface="Arial" panose="020B0604020202020204" pitchFamily="34" charset="0"/>
              <a:buNone/>
              <a:defRPr/>
            </a:pPr>
            <a:endParaRPr lang="es-AR" dirty="0">
              <a:ea typeface="Calibri"/>
              <a:cs typeface="Calibri"/>
            </a:endParaRPr>
          </a:p>
          <a:p>
            <a:pPr eaLnBrk="1" fontAlgn="auto" hangingPunct="1">
              <a:spcAft>
                <a:spcPts val="0"/>
              </a:spcAft>
              <a:defRPr/>
            </a:pPr>
            <a:endParaRPr lang="es-AR" dirty="0"/>
          </a:p>
        </p:txBody>
      </p:sp>
    </p:spTree>
  </p:cSld>
  <p:clrMapOvr>
    <a:masterClrMapping/>
  </p:clrMapOvr>
  <p:transition spd="slow" advTm="15000">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a:extLst>
              <a:ext uri="{FF2B5EF4-FFF2-40B4-BE49-F238E27FC236}">
                <a16:creationId xmlns:a16="http://schemas.microsoft.com/office/drawing/2014/main" id="{D53FBBDC-1C9D-D228-89B7-A735DA18EA70}"/>
              </a:ext>
            </a:extLst>
          </p:cNvPr>
          <p:cNvSpPr>
            <a:spLocks noGrp="1"/>
          </p:cNvSpPr>
          <p:nvPr>
            <p:ph type="title"/>
          </p:nvPr>
        </p:nvSpPr>
        <p:spPr/>
        <p:txBody>
          <a:bodyPr/>
          <a:lstStyle/>
          <a:p>
            <a:pPr eaLnBrk="1" hangingPunct="1"/>
            <a:r>
              <a:rPr lang="es-AR" altLang="es-ES" dirty="0"/>
              <a:t>María Antonia Berger</a:t>
            </a:r>
            <a:endParaRPr lang="es-AR" altLang="es-ES" dirty="0">
              <a:ea typeface="Calibri"/>
              <a:cs typeface="Calibri"/>
            </a:endParaRPr>
          </a:p>
        </p:txBody>
      </p:sp>
      <p:pic>
        <p:nvPicPr>
          <p:cNvPr id="6147" name="4 Marcador de posición de imagen" descr="BERGER_Maria-Antonia-300x286.jpg">
            <a:extLst>
              <a:ext uri="{FF2B5EF4-FFF2-40B4-BE49-F238E27FC236}">
                <a16:creationId xmlns:a16="http://schemas.microsoft.com/office/drawing/2014/main" id="{48139D19-4541-9BF0-1507-F258894A98A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664" b="10664"/>
          <a:stretch>
            <a:fillRect/>
          </a:stretch>
        </p:blipFill>
        <p:spPr>
          <a:xfrm>
            <a:off x="1792288" y="571500"/>
            <a:ext cx="5486400" cy="4286250"/>
          </a:xfrm>
        </p:spPr>
      </p:pic>
      <p:sp>
        <p:nvSpPr>
          <p:cNvPr id="6148" name="3 Marcador de texto">
            <a:extLst>
              <a:ext uri="{FF2B5EF4-FFF2-40B4-BE49-F238E27FC236}">
                <a16:creationId xmlns:a16="http://schemas.microsoft.com/office/drawing/2014/main" id="{367FCB70-47FE-C4B9-F6A3-20242394072C}"/>
              </a:ext>
            </a:extLst>
          </p:cNvPr>
          <p:cNvSpPr>
            <a:spLocks noGrp="1"/>
          </p:cNvSpPr>
          <p:nvPr>
            <p:ph type="body" sz="half" idx="2"/>
          </p:nvPr>
        </p:nvSpPr>
        <p:spPr/>
        <p:txBody>
          <a:bodyPr/>
          <a:lstStyle/>
          <a:p>
            <a:endParaRPr lang="es-ES" altLang="es-ES" dirty="0">
              <a:solidFill>
                <a:srgbClr val="000000"/>
              </a:solidFill>
              <a:ea typeface="Calibri"/>
              <a:cs typeface="Calibri"/>
            </a:endParaRPr>
          </a:p>
        </p:txBody>
      </p:sp>
    </p:spTree>
  </p:cSld>
  <p:clrMapOvr>
    <a:masterClrMapping/>
  </p:clrMapOvr>
  <p:transition spd="slow" advTm="5000">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342EC0C4-0AE0-BBF4-9A6D-C1C952D7FF78}"/>
              </a:ext>
            </a:extLst>
          </p:cNvPr>
          <p:cNvSpPr>
            <a:spLocks noGrp="1"/>
          </p:cNvSpPr>
          <p:nvPr>
            <p:ph type="title"/>
          </p:nvPr>
        </p:nvSpPr>
        <p:spPr>
          <a:ln>
            <a:miter lim="800000"/>
            <a:headEnd/>
            <a:tailEnd/>
          </a:ln>
        </p:spPr>
        <p:style>
          <a:lnRef idx="0">
            <a:schemeClr val="accent2"/>
          </a:lnRef>
          <a:fillRef idx="3">
            <a:schemeClr val="accent2"/>
          </a:fillRef>
          <a:effectRef idx="3">
            <a:schemeClr val="accent2"/>
          </a:effectRef>
          <a:fontRef idx="minor">
            <a:schemeClr val="lt1"/>
          </a:fontRef>
        </p:style>
        <p:txBody>
          <a:bodyPr rtlCol="0">
            <a:normAutofit fontScale="90000"/>
          </a:bodyPr>
          <a:lstStyle/>
          <a:p>
            <a:pPr eaLnBrk="1" fontAlgn="auto" hangingPunct="1">
              <a:spcAft>
                <a:spcPts val="0"/>
              </a:spcAft>
              <a:defRPr/>
            </a:pPr>
            <a:br>
              <a:rPr lang="es-AR" b="1" dirty="0"/>
            </a:br>
            <a:r>
              <a:rPr lang="es-AR" b="1" dirty="0"/>
              <a:t>La Masacre de </a:t>
            </a:r>
            <a:r>
              <a:rPr lang="es-AR" b="1" dirty="0" err="1"/>
              <a:t>Trelew</a:t>
            </a:r>
            <a:r>
              <a:rPr lang="es-AR" b="1" dirty="0"/>
              <a:t>: símbolo de resistencia</a:t>
            </a:r>
            <a:br>
              <a:rPr lang="es-AR" b="1" dirty="0"/>
            </a:br>
            <a:endParaRPr lang="es-AR" dirty="0"/>
          </a:p>
        </p:txBody>
      </p:sp>
      <p:sp>
        <p:nvSpPr>
          <p:cNvPr id="3" name="2 Marcador de contenido">
            <a:extLst>
              <a:ext uri="{FF2B5EF4-FFF2-40B4-BE49-F238E27FC236}">
                <a16:creationId xmlns:a16="http://schemas.microsoft.com/office/drawing/2014/main" id="{E3D0FBE2-BA78-7EDF-A16C-93E9A68F6622}"/>
              </a:ext>
            </a:extLst>
          </p:cNvPr>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rtlCol="0">
            <a:normAutofit fontScale="92500" lnSpcReduction="20000"/>
          </a:bodyPr>
          <a:lstStyle/>
          <a:p>
            <a:pPr eaLnBrk="1" fontAlgn="auto" hangingPunct="1">
              <a:spcAft>
                <a:spcPts val="0"/>
              </a:spcAft>
              <a:buFont typeface="Arial" panose="020B0604020202020204" pitchFamily="34" charset="0"/>
              <a:buNone/>
              <a:defRPr/>
            </a:pPr>
            <a:r>
              <a:rPr lang="es-AR" dirty="0"/>
              <a:t>     El 22 de agosto de 1972, 19 militantes fueron ejecutados a sangre fría en la base Almirante Zar (Chubut) tras un intento de fuga frustrado del penal de Rawson. María Antonia Berger fue una de las tres sobrevivientes, junto con Alberto Camps y Ricardo </a:t>
            </a:r>
            <a:r>
              <a:rPr lang="es-AR" err="1"/>
              <a:t>Haidar</a:t>
            </a:r>
            <a:r>
              <a:rPr lang="es-AR" dirty="0"/>
              <a:t>. Gravemente herida, logró arrastrarse a su celda y escribió con su propia sangre la sigla 'LOMJE' (Libres o Muertos, Jamás Esclavos). Este mensaje se convirtió en un símbolo del compromiso revolucionario de quienes enfrentaron la represión.</a:t>
            </a:r>
            <a:endParaRPr lang="es-AR" dirty="0">
              <a:ea typeface="Calibri"/>
              <a:cs typeface="Calibri"/>
            </a:endParaRPr>
          </a:p>
          <a:p>
            <a:pPr eaLnBrk="1" fontAlgn="auto" hangingPunct="1">
              <a:spcAft>
                <a:spcPts val="0"/>
              </a:spcAft>
              <a:defRPr/>
            </a:pPr>
            <a:endParaRPr lang="es-AR" dirty="0"/>
          </a:p>
        </p:txBody>
      </p:sp>
    </p:spTree>
  </p:cSld>
  <p:clrMapOvr>
    <a:masterClrMapping/>
  </p:clrMapOvr>
  <p:transition spd="slow" advTm="1500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D14F417B-4F0F-61A9-D1D5-FD0420181A77}"/>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rtlCol="0">
            <a:normAutofit/>
          </a:bodyPr>
          <a:lstStyle/>
          <a:p>
            <a:pPr eaLnBrk="1" fontAlgn="auto" hangingPunct="1">
              <a:spcAft>
                <a:spcPts val="0"/>
              </a:spcAft>
              <a:defRPr/>
            </a:pPr>
            <a:r>
              <a:rPr lang="es-AR" sz="2000" dirty="0">
                <a:latin typeface="Arial Black" pitchFamily="34" charset="0"/>
              </a:rPr>
              <a:t>María Antonia Berger y sus compañeros en </a:t>
            </a:r>
            <a:r>
              <a:rPr lang="es-AR" sz="2000" dirty="0" err="1">
                <a:latin typeface="Arial Black" pitchFamily="34" charset="0"/>
              </a:rPr>
              <a:t>Trelew</a:t>
            </a:r>
            <a:endParaRPr lang="es-AR" sz="2000" dirty="0">
              <a:latin typeface="Arial Black" pitchFamily="34" charset="0"/>
            </a:endParaRPr>
          </a:p>
        </p:txBody>
      </p:sp>
      <p:pic>
        <p:nvPicPr>
          <p:cNvPr id="8195" name="3 Marcador de contenido" descr="73352312_1253493524840932_4033064983473422336_n.jpg">
            <a:extLst>
              <a:ext uri="{FF2B5EF4-FFF2-40B4-BE49-F238E27FC236}">
                <a16:creationId xmlns:a16="http://schemas.microsoft.com/office/drawing/2014/main" id="{C7E08CBB-CB6C-FAB3-F083-1DA40A7AC3D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2938" y="1928813"/>
            <a:ext cx="8072437" cy="4000500"/>
          </a:xfrm>
        </p:spPr>
      </p:pic>
    </p:spTree>
  </p:cSld>
  <p:clrMapOvr>
    <a:masterClrMapping/>
  </p:clrMapOvr>
  <p:transition spd="slow" advTm="5000">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9B5A257C-1ED8-50F0-CCB6-2187CE715EB0}"/>
              </a:ext>
            </a:extLst>
          </p:cNvPr>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rtlCol="0">
            <a:normAutofit fontScale="90000"/>
          </a:bodyPr>
          <a:lstStyle/>
          <a:p>
            <a:pPr eaLnBrk="1" fontAlgn="auto" hangingPunct="1">
              <a:spcAft>
                <a:spcPts val="0"/>
              </a:spcAft>
              <a:defRPr/>
            </a:pPr>
            <a:br>
              <a:rPr lang="es-AR" b="1" dirty="0"/>
            </a:br>
            <a:r>
              <a:rPr lang="es-AR" b="1" dirty="0"/>
              <a:t>Testimonio, persecución y exilio</a:t>
            </a:r>
            <a:br>
              <a:rPr lang="es-AR" b="1" dirty="0"/>
            </a:br>
            <a:endParaRPr lang="es-AR" dirty="0"/>
          </a:p>
        </p:txBody>
      </p:sp>
      <p:sp>
        <p:nvSpPr>
          <p:cNvPr id="3" name="2 Marcador de contenido">
            <a:extLst>
              <a:ext uri="{FF2B5EF4-FFF2-40B4-BE49-F238E27FC236}">
                <a16:creationId xmlns:a16="http://schemas.microsoft.com/office/drawing/2014/main" id="{DB5868FA-6453-1AC1-F1E7-2CAC45305372}"/>
              </a:ext>
            </a:extLst>
          </p:cNvPr>
          <p:cNvSpPr>
            <a:spLocks noGrp="1"/>
          </p:cNvSpPr>
          <p:nvPr>
            <p:ph idx="1"/>
          </p:nvPr>
        </p:nvSpPr>
        <p:spPr>
          <a:ln>
            <a:miter lim="800000"/>
            <a:headEnd/>
            <a:tailEnd/>
          </a:ln>
        </p:spPr>
        <p:style>
          <a:lnRef idx="0">
            <a:schemeClr val="accent5"/>
          </a:lnRef>
          <a:fillRef idx="3">
            <a:schemeClr val="accent5"/>
          </a:fillRef>
          <a:effectRef idx="3">
            <a:schemeClr val="accent5"/>
          </a:effectRef>
          <a:fontRef idx="minor">
            <a:schemeClr val="lt1"/>
          </a:fontRef>
        </p:style>
        <p:txBody>
          <a:bodyPr rtlCol="0">
            <a:normAutofit fontScale="92500" lnSpcReduction="10000"/>
          </a:bodyPr>
          <a:lstStyle/>
          <a:p>
            <a:pPr eaLnBrk="1" fontAlgn="auto" hangingPunct="1">
              <a:spcAft>
                <a:spcPts val="0"/>
              </a:spcAft>
              <a:buFont typeface="Arial" panose="020B0604020202020204" pitchFamily="34" charset="0"/>
              <a:buNone/>
              <a:defRPr/>
            </a:pPr>
            <a:r>
              <a:rPr lang="es-AR" dirty="0"/>
              <a:t>    En 1973, tras la amnistía a los presos políticos, Berger brindó su testimonio sobre la masacre en el libro 'La patria fusilada' de Paco </a:t>
            </a:r>
            <a:r>
              <a:rPr lang="es-AR" dirty="0" err="1"/>
              <a:t>Urondo</a:t>
            </a:r>
            <a:r>
              <a:rPr lang="es-AR" dirty="0"/>
              <a:t>. Su palabra fue fundamental para desmentir la versión oficial. Con la vuelta de la represión, se exilió y continuó militando desde el exterior. En 1979 firmó una carta anunciando su regreso a Argentina como parte de la Contraofensiva Montonera, una operación que terminó en la desaparición de decenas de militantes.</a:t>
            </a:r>
          </a:p>
          <a:p>
            <a:pPr eaLnBrk="1" fontAlgn="auto" hangingPunct="1">
              <a:spcAft>
                <a:spcPts val="0"/>
              </a:spcAft>
              <a:defRPr/>
            </a:pPr>
            <a:endParaRPr lang="es-AR" dirty="0"/>
          </a:p>
        </p:txBody>
      </p:sp>
    </p:spTree>
  </p:cSld>
  <p:clrMapOvr>
    <a:masterClrMapping/>
  </p:clrMapOvr>
  <p:transition spd="slow" advTm="15000">
    <p:whee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3269217E-1253-7F96-BC6B-A384F8370F0B}"/>
              </a:ext>
            </a:extLst>
          </p:cNvPr>
          <p:cNvSpPr>
            <a:spLocks noGrp="1"/>
          </p:cNvSpPr>
          <p:nvPr>
            <p:ph type="title"/>
          </p:nvPr>
        </p:nvSpPr>
        <p:spPr>
          <a:ln>
            <a:miter lim="800000"/>
            <a:headEnd/>
            <a:tailEnd/>
          </a:ln>
        </p:spPr>
        <p:style>
          <a:lnRef idx="0">
            <a:schemeClr val="accent6"/>
          </a:lnRef>
          <a:fillRef idx="3">
            <a:schemeClr val="accent6"/>
          </a:fillRef>
          <a:effectRef idx="3">
            <a:schemeClr val="accent6"/>
          </a:effectRef>
          <a:fontRef idx="minor">
            <a:schemeClr val="lt1"/>
          </a:fontRef>
        </p:style>
        <p:txBody>
          <a:bodyPr rtlCol="0">
            <a:normAutofit/>
          </a:bodyPr>
          <a:lstStyle/>
          <a:p>
            <a:pPr eaLnBrk="1" fontAlgn="auto" hangingPunct="1">
              <a:spcAft>
                <a:spcPts val="0"/>
              </a:spcAft>
              <a:defRPr/>
            </a:pPr>
            <a:r>
              <a:rPr lang="es-AR" sz="3200" dirty="0">
                <a:latin typeface="Arial Black" pitchFamily="34" charset="0"/>
              </a:rPr>
              <a:t>María Antonia junto a sus compañeros dando su testimonio</a:t>
            </a:r>
          </a:p>
        </p:txBody>
      </p:sp>
      <p:pic>
        <p:nvPicPr>
          <p:cNvPr id="10245" name="3 Marcador de contenido" descr="6.jpg">
            <a:extLst>
              <a:ext uri="{FF2B5EF4-FFF2-40B4-BE49-F238E27FC236}">
                <a16:creationId xmlns:a16="http://schemas.microsoft.com/office/drawing/2014/main" id="{32A1A3C2-D0D3-DACC-2F81-6B8179F5FA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14375" y="1785938"/>
            <a:ext cx="7786688" cy="4000500"/>
          </a:xfrm>
        </p:spPr>
      </p:pic>
    </p:spTree>
  </p:cSld>
  <p:clrMapOvr>
    <a:masterClrMapping/>
  </p:clrMapOvr>
  <p:transition spd="slow" advTm="5000">
    <p:split/>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645</Words>
  <Application>Microsoft Office PowerPoint</Application>
  <PresentationFormat>Presentación en pantalla (4:3)</PresentationFormat>
  <Paragraphs>30</Paragraphs>
  <Slides>16</Slides>
  <Notes>0</Notes>
  <HiddenSlides>0</HiddenSlides>
  <MMClips>1</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l.o.m.j.e</vt:lpstr>
      <vt:lpstr> María Antonia Berger y Juan Pedro Berger: memoria,  lucha y justicia. </vt:lpstr>
      <vt:lpstr>INTRODUCCIÓN</vt:lpstr>
      <vt:lpstr> María Antonia Berger: Juventud y Militancia </vt:lpstr>
      <vt:lpstr>María Antonia Berger</vt:lpstr>
      <vt:lpstr> La Masacre de Trelew: símbolo de resistencia </vt:lpstr>
      <vt:lpstr>María Antonia Berger y sus compañeros en Trelew</vt:lpstr>
      <vt:lpstr> Testimonio, persecución y exilio </vt:lpstr>
      <vt:lpstr>María Antonia junto a sus compañeros dando su testimonio</vt:lpstr>
      <vt:lpstr> Su regreso y desaparición </vt:lpstr>
      <vt:lpstr> Juan Pedro Berger, Narcisa Encinas y Andrés Steketee </vt:lpstr>
      <vt:lpstr> Memoria activa en la comunidad </vt:lpstr>
      <vt:lpstr>LUGARES DE MEMORIA</vt:lpstr>
      <vt:lpstr>SEÑALIZACIÓN DE LA ESQUINA</vt:lpstr>
      <vt:lpstr>Reflexión Final </vt:lpstr>
      <vt:lpstr>Gracias a todos los que Colaboraron en el trabajo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HP 6000 Pro</dc:creator>
  <cp:lastModifiedBy>HP 6000 Pro</cp:lastModifiedBy>
  <cp:revision>104</cp:revision>
  <dcterms:created xsi:type="dcterms:W3CDTF">2025-11-16T17:57:16Z</dcterms:created>
  <dcterms:modified xsi:type="dcterms:W3CDTF">2025-11-19T01:12:17Z</dcterms:modified>
</cp:coreProperties>
</file>