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00e15641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00e15641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00e15641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00e15641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a00e15641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a00e15641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a00e1564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a00e1564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00e15641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00e15641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0e15641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00e15641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00e15641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00e15641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00e156410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00e15641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a00e15641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a00e15641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SC_00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259" y="0"/>
            <a:ext cx="670948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title="6cad9071-0aa0-4654-b603-f08a7eb2b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25" y="1109600"/>
            <a:ext cx="8839204" cy="2507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 title="IMG_20251031_21544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7599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 title="IMG_20251031_2155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798" y="152400"/>
            <a:ext cx="217599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 title="IMG_20251031_21552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9197" y="152400"/>
            <a:ext cx="217599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 title="IMG_20251031_21553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97245" y="440725"/>
            <a:ext cx="1854005" cy="412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 title="hq7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7301" cy="49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title="hqdefaul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975" y="0"/>
            <a:ext cx="6620366" cy="49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9" title="maxresdefault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20" title="maxresdefaul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 title="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650" y="48600"/>
            <a:ext cx="3573950" cy="505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