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2" r:id="rId5"/>
    <p:sldId id="259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66" r:id="rId16"/>
    <p:sldId id="267" r:id="rId1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C9316D-5D24-4B1A-8872-732E9DDC62E3}" type="datetime1">
              <a:rPr lang="es-ES" smtClean="0"/>
              <a:pPr rtl="0"/>
              <a:t>13/10/2025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8B8688-7032-443B-A932-E8346A356BAA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81436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F55595-FC83-4DA9-9EB0-800D12111E29}" type="datetime1">
              <a:rPr lang="es-ES" noProof="0" smtClean="0"/>
              <a:pPr rtl="0"/>
              <a:t>13/10/2025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7142BC-A7BD-4276-975D-6351998F7C8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2344489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7142BC-A7BD-4276-975D-6351998F7C85}" type="slidenum">
              <a:rPr lang="es-ES" noProof="1" smtClean="0"/>
              <a:pPr rtl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xmlns="" val="309447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7142BC-A7BD-4276-975D-6351998F7C85}" type="slidenum">
              <a:rPr lang="es-ES" smtClean="0"/>
              <a:pPr rtl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2307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3CBC93D-7F95-42B4-8603-94D99BA83E53}" type="datetime1">
              <a:rPr lang="es-ES" noProof="0" smtClean="0"/>
              <a:pPr rtl="0"/>
              <a:t>13/10/2025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7FF2C-2830-4324-8F1B-FA7636B2D355}" type="datetime1">
              <a:rPr lang="es-ES" noProof="0" smtClean="0"/>
              <a:pPr rtl="0"/>
              <a:t>13/10/2025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C5759E4-E896-4C54-9956-C1EADD81A02C}" type="datetime1">
              <a:rPr lang="es-ES" noProof="0" smtClean="0"/>
              <a:pPr rtl="0"/>
              <a:t>13/10/2025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97E345-E61A-4091-8A44-D4B1374CA4CA}" type="datetime1">
              <a:rPr lang="es-ES" noProof="0" smtClean="0"/>
              <a:pPr rtl="0"/>
              <a:t>13/10/2025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25DA3C2-0127-4DB4-B96B-6623DCB09D35}" type="datetime1">
              <a:rPr lang="es-ES" noProof="0" smtClean="0"/>
              <a:pPr rtl="0"/>
              <a:t>13/10/2025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BBDBF-D213-4CCE-B456-E9F75AB5768A}" type="datetime1">
              <a:rPr lang="es-ES" noProof="0" smtClean="0"/>
              <a:pPr rtl="0"/>
              <a:t>13/10/2025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C211E6-41F0-4869-88DD-0486CBAAD49C}" type="datetime1">
              <a:rPr lang="es-ES" noProof="0" smtClean="0"/>
              <a:pPr rtl="0"/>
              <a:t>13/10/2025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5FF1C8-A079-40E3-9986-9FA4D37333D7}" type="datetime1">
              <a:rPr lang="es-ES" noProof="0" smtClean="0"/>
              <a:pPr rtl="0"/>
              <a:t>13/10/2025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183590-A231-461A-A0D0-E01C736AE66F}" type="datetime1">
              <a:rPr lang="es-ES" noProof="0" smtClean="0"/>
              <a:pPr rtl="0"/>
              <a:t>13/10/2025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E4BF6A4-B4B4-4011-8C7A-21D6F6407217}" type="datetime1">
              <a:rPr lang="es-ES" noProof="0" smtClean="0"/>
              <a:pPr rtl="0"/>
              <a:t>13/10/2025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197CB3-7878-4959-B187-4F51A417F1E1}" type="datetime1">
              <a:rPr lang="es-ES" noProof="0" smtClean="0"/>
              <a:pPr rtl="0"/>
              <a:t>13/10/2025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F48CF6C0-860E-4EDE-8D50-2FF182FCD2B9}" type="datetime1">
              <a:rPr lang="es-ES" noProof="0" smtClean="0"/>
              <a:pPr rtl="0"/>
              <a:t>13/10/2025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ángulo 53">
            <a:extLst>
              <a:ext uri="{FF2B5EF4-FFF2-40B4-BE49-F238E27FC236}">
                <a16:creationId xmlns:a16="http://schemas.microsoft.com/office/drawing/2014/main" xmlns="" id="{683F1FFD-1AA8-4EC2-97B9-FEC7564F48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8FF0F8A7-C9E3-49D9-A67E-09FF582C78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xmlns="" id="{A4274C20-A98B-4AC3-B16A-B7F41CB582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xmlns="" id="{43ECC69B-2243-424A-8237-CF490F8B06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xmlns="" id="{6D2EA3B9-3D17-4510-8464-E74F67267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xmlns="" id="{AA5DFA43-F31D-4C31-8826-6B40A21CF9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300" y="1227915"/>
            <a:ext cx="3277014" cy="245994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1769" y="1227915"/>
            <a:ext cx="7318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NUESTRAS RAÍCES, NUESTRAS VOCES</a:t>
            </a:r>
            <a:endParaRPr lang="en-US" sz="3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566400" y="5907315"/>
            <a:ext cx="965914" cy="36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5° 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46534" y="3017520"/>
            <a:ext cx="6594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ESCUELA DE EDUCACION SECUNDARIA N°5                        ¨SARGENTO CABRAL¨</a:t>
            </a:r>
            <a:endParaRPr lang="es-AR" sz="2400" dirty="0" smtClean="0"/>
          </a:p>
          <a:p>
            <a:r>
              <a:rPr lang="es-AR" sz="2400" dirty="0" smtClean="0"/>
              <a:t>M.I.VELA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834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ANÁLISIS DE DATOS: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CONOCES O ESCUHASTE HABLAR DE ABEL “POCHO” MADARIETA?:</a:t>
            </a:r>
          </a:p>
          <a:p>
            <a:endParaRPr lang="es-AR" dirty="0"/>
          </a:p>
          <a:p>
            <a:endParaRPr lang="es-AR" dirty="0" smtClean="0"/>
          </a:p>
          <a:p>
            <a:r>
              <a:rPr lang="es-AR" dirty="0" smtClean="0"/>
              <a:t>SABES LO QUE HIZO POR LA SALUD EN VELA: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1128" y="2180496"/>
            <a:ext cx="3960032" cy="22073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211" y="4570727"/>
            <a:ext cx="3469846" cy="19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29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ANÁLISIS DE DATOS: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AR" dirty="0" smtClean="0"/>
              <a:t>QUE HIZO “POCHO”?: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endParaRPr lang="es-AR" dirty="0"/>
          </a:p>
          <a:p>
            <a:pPr algn="ctr"/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92" y="2743200"/>
            <a:ext cx="3643257" cy="39711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5189" y="3354159"/>
            <a:ext cx="3504960" cy="25046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1589" y="3473948"/>
            <a:ext cx="4152627" cy="1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16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800" dirty="0" smtClean="0"/>
              <a:t>Conclusión:</a:t>
            </a:r>
            <a:endParaRPr lang="en-US" sz="4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11436" y="3317966"/>
            <a:ext cx="11299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ES FUNDAMENTAL PROMOVER Y EXIGIR EL DERECHO A LA SALUD, MEJORAR EL ACCESO A LA ATENCION MÉDICA Y REALIZAR CAMPAÑAS DE CONCIENTIZACIÓN Y CAPACITAR EL PERSONAL MÉDICO PARA LOGRAR UNA MEJOR CALIDAD DE VIDA EN LA COMUNIDAD.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7066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6389" y="1162593"/>
            <a:ext cx="1132549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/>
              <a:t>MUCHAS GRACIAS POR SU ATENCIÓN </a:t>
            </a:r>
          </a:p>
          <a:p>
            <a:pPr algn="ctr"/>
            <a:r>
              <a:rPr lang="es-AR" sz="2400" dirty="0" smtClean="0"/>
              <a:t>ESPERO QUE LA PRESENTACIÓN HAYA SIDO ENTRETENIDA, CLARA Y HABER LOGRADO UNOS DE NUESTROS OBJETIVOS: </a:t>
            </a:r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 smtClean="0"/>
              <a:t>VISIBILIZAR NUESTRA REALIDAD </a:t>
            </a:r>
            <a:endParaRPr lang="en-U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255" y="3438354"/>
            <a:ext cx="5358426" cy="299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19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>
            <a:normAutofit/>
          </a:bodyPr>
          <a:lstStyle/>
          <a:p>
            <a:pPr algn="ctr"/>
            <a:r>
              <a:rPr lang="es-ES" sz="4800" noProof="1" smtClean="0">
                <a:solidFill>
                  <a:srgbClr val="FFFEFF"/>
                </a:solidFill>
              </a:rPr>
              <a:t>Problemática</a:t>
            </a:r>
            <a:r>
              <a:rPr lang="es-ES" sz="4800" b="1" noProof="1" smtClean="0">
                <a:solidFill>
                  <a:srgbClr val="FFFEFF"/>
                </a:solidFill>
                <a:latin typeface="Baskerville Old Face" panose="02020602080505020303" pitchFamily="18" charset="0"/>
              </a:rPr>
              <a:t>:</a:t>
            </a:r>
            <a:endParaRPr lang="es-ES" sz="4800" b="1" noProof="1">
              <a:solidFill>
                <a:srgbClr val="FFFE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4457" y="2148114"/>
            <a:ext cx="741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DERECHO A LA SALUD EN  VELA ¿SI? ¿NO?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 HOSPITAL                  CENTRO DE ATENCION PRIMARIA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CENTRO ATENCION PRIMARIA           HOSPITAL </a:t>
            </a:r>
            <a:endParaRPr lang="en-U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2220686" y="3425372"/>
            <a:ext cx="6676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4093029" y="4804229"/>
            <a:ext cx="551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1088571" y="4296229"/>
            <a:ext cx="4528458" cy="11463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 rot="900888">
            <a:off x="930199" y="4846194"/>
            <a:ext cx="4789715" cy="665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/>
          <p:cNvSpPr/>
          <p:nvPr/>
        </p:nvSpPr>
        <p:spPr>
          <a:xfrm rot="9833323">
            <a:off x="1106876" y="4837194"/>
            <a:ext cx="4866418" cy="845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256" y="2670629"/>
            <a:ext cx="2902325" cy="292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94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800" dirty="0" smtClean="0"/>
              <a:t>NUESTROS</a:t>
            </a:r>
            <a:r>
              <a:rPr lang="es-AR" dirty="0" smtClean="0"/>
              <a:t> </a:t>
            </a:r>
            <a:r>
              <a:rPr lang="es-AR" sz="4800" dirty="0" smtClean="0"/>
              <a:t>OBJETIVOS:</a:t>
            </a:r>
            <a:endParaRPr lang="en-US" sz="4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81192" y="2075543"/>
            <a:ext cx="97826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CONOCER LA REALIDAD </a:t>
            </a:r>
          </a:p>
          <a:p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VISIBILIZAR LA PROBLEMÁTICA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LLEGAR A UNA PERSONA QUE PUEDA SOLUCIONAR ESTOS PROBLEMAS EN LA SALUD EN VELA </a:t>
            </a:r>
          </a:p>
          <a:p>
            <a:endParaRPr lang="es-AR" dirty="0"/>
          </a:p>
          <a:p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MEDIDAS PARA MEJORAR LA ATENCIÓN DE LA COMUNIDAD </a:t>
            </a:r>
          </a:p>
          <a:p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GENERAR UN CAMBIO POSITIVO CON RESPECTO A LA SALUD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BUSCAMOS QUE DEJE DE SER UN CENTRO DE ATENCIÓN PRIMARIA A SER UN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931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800" dirty="0" smtClean="0"/>
              <a:t>DESARROLLO:</a:t>
            </a:r>
            <a:endParaRPr lang="en-US" sz="4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64457" y="2133600"/>
            <a:ext cx="113066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/>
              <a:t>DERECHO A LA SALUD</a:t>
            </a:r>
            <a:r>
              <a:rPr lang="es-AR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ES UN DERECHO HUMANO FUNDAMENTAL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 EL ACCESO A SEVICIOS MÉDICOS, MEDICAMENTOS, ATENCIÓN PREVENTIVA Y CONDICIONES ADECUADAS PARA TENER UNA VIDA SALUDABLE.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NO SIGNIFICA SOLO LA AUSENCIA DE ENFERMEDADES, SI NO EL BIENESTAR FÍSICO, MENTAL Y SOCIAL.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08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800" dirty="0" smtClean="0"/>
              <a:t>Análisis de datos: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CUANDO TENES UN PROBLEMA DE SALUD, TE ATENDES EN…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VAS A ATENDERTE EN EL HOSPITAL: </a:t>
            </a: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8079" y="1962246"/>
            <a:ext cx="3944982" cy="23382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943" y="4300498"/>
            <a:ext cx="4055371" cy="23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62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ANÁLISIS DE DATOS: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POR QUÉ PROBLEMA DE SALUD CONCURRIS AL HOSPITAL: 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CONSIDERÁS QUE HAY FALLAS EN LA ATENCIÓN DE LA SALUD EN VELA: </a:t>
            </a:r>
          </a:p>
          <a:p>
            <a:endParaRPr lang="es-AR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9755" y="1968953"/>
            <a:ext cx="4822245" cy="8656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759" y="2669954"/>
            <a:ext cx="5137241" cy="1258452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7120409" y="2297293"/>
            <a:ext cx="183696" cy="174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7038316" y="3042613"/>
            <a:ext cx="173941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648" y="4417864"/>
            <a:ext cx="3646352" cy="21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82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ANÁLISIS DE DATOS: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TE TOCÓ NECESITAR EL USO DE LA AMBULANCIA: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r>
              <a:rPr lang="es-AR" dirty="0" smtClean="0"/>
              <a:t>CÓMO FUE LA EXPERIENCIA: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2004" y="1944037"/>
            <a:ext cx="4009467" cy="22905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6004" y="4234631"/>
            <a:ext cx="4136357" cy="24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71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ANÁLISIS DE DATOS: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SI FUE REGULAR O MALA A QUE LO ADJUDICAS?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3768" y="2615671"/>
            <a:ext cx="4821283" cy="280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77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ANÁLISIS DE DATOS: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CONOCES O ESCUCHASTE HABLAR DEL DOCTOR AURELIO DE LUSARRETA :</a:t>
            </a:r>
          </a:p>
          <a:p>
            <a:endParaRPr lang="es-AR" dirty="0"/>
          </a:p>
          <a:p>
            <a:endParaRPr lang="es-AR" dirty="0" smtClean="0"/>
          </a:p>
          <a:p>
            <a:r>
              <a:rPr lang="es-AR" dirty="0" smtClean="0"/>
              <a:t>SABES QUE HIZO POR LA SALUD EN VELA:</a:t>
            </a:r>
          </a:p>
          <a:p>
            <a:endParaRPr lang="es-AR" dirty="0"/>
          </a:p>
          <a:p>
            <a:endParaRPr lang="es-AR" dirty="0" smtClean="0"/>
          </a:p>
          <a:p>
            <a:pPr algn="ctr"/>
            <a:r>
              <a:rPr lang="es-AR" dirty="0" smtClean="0"/>
              <a:t>QUE HIZO?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1931" y="2285480"/>
            <a:ext cx="3030583" cy="17341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592" y="4305457"/>
            <a:ext cx="3165566" cy="18260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082" y="5848396"/>
            <a:ext cx="3392917" cy="7967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0799" y="5399578"/>
            <a:ext cx="3194179" cy="12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47737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7035_TF45205285.potx" id="{05F801A5-3E37-44BE-9C91-DD6ECAAC57FC}" vid="{0DD3786F-6A48-4A4F-916F-B7779C80EE0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7F0652-397B-4F71-B75E-207A80EB278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1CAB62D-49E5-4271-85C6-1466970BAB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A32ED2-6DBA-4E14-851E-DE5772C902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dividendo</Template>
  <TotalTime>0</TotalTime>
  <Words>354</Words>
  <Application>Microsoft Office PowerPoint</Application>
  <PresentationFormat>Personalizado</PresentationFormat>
  <Paragraphs>99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Dividendo</vt:lpstr>
      <vt:lpstr>Diapositiva 1</vt:lpstr>
      <vt:lpstr>Problemática:</vt:lpstr>
      <vt:lpstr>NUESTROS OBJETIVOS:</vt:lpstr>
      <vt:lpstr>DESARROLLO:</vt:lpstr>
      <vt:lpstr>Análisis de datos:</vt:lpstr>
      <vt:lpstr>ANÁLISIS DE DATOS:</vt:lpstr>
      <vt:lpstr>ANÁLISIS DE DATOS: </vt:lpstr>
      <vt:lpstr>ANÁLISIS DE DATOS:</vt:lpstr>
      <vt:lpstr>ANÁLISIS DE DATOS:</vt:lpstr>
      <vt:lpstr>ANÁLISIS DE DATOS:</vt:lpstr>
      <vt:lpstr>ANÁLISIS DE DATOS:</vt:lpstr>
      <vt:lpstr>Conclusión: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2025-10-07T19:33:29Z</dcterms:created>
  <dcterms:modified xsi:type="dcterms:W3CDTF">2025-10-14T01:54:43Z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