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13.png" ContentType="image/png"/>
  <Override PartName="/ppt/media/image6.svg" ContentType="image/svg"/>
  <Override PartName="/ppt/media/image60.svg" ContentType="image/svg"/>
  <Override PartName="/ppt/media/image2.png" ContentType="image/png"/>
  <Override PartName="/ppt/media/image15.png" ContentType="image/png"/>
  <Override PartName="/ppt/media/image8.svg" ContentType="image/svg"/>
  <Override PartName="/ppt/media/image3.png" ContentType="image/png"/>
  <Override PartName="/ppt/media/image59.png" ContentType="image/png"/>
  <Override PartName="/ppt/media/image73.png" ContentType="image/png"/>
  <Override PartName="/ppt/media/image7.png" ContentType="image/png"/>
  <Override PartName="/ppt/media/image4.svg" ContentType="image/svg"/>
  <Override PartName="/ppt/media/image11.png" ContentType="image/png"/>
  <Override PartName="/ppt/media/image71.png" ContentType="image/png"/>
  <Override PartName="/ppt/media/image5.png" ContentType="image/png"/>
  <Override PartName="/ppt/media/image75.png" ContentType="image/png"/>
  <Override PartName="/ppt/media/image9.png" ContentType="image/png"/>
  <Override PartName="/ppt/media/image10.svg" ContentType="image/svg"/>
  <Override PartName="/ppt/media/image12.svg" ContentType="image/svg"/>
  <Override PartName="/ppt/media/image14.svg" ContentType="image/svg"/>
  <Override PartName="/ppt/media/image16.svg" ContentType="image/svg"/>
  <Override PartName="/ppt/media/image17.png" ContentType="image/png"/>
  <Override PartName="/ppt/media/image18.svg" ContentType="image/svg"/>
  <Override PartName="/ppt/media/image19.png" ContentType="image/png"/>
  <Override PartName="/ppt/media/image20.svg" ContentType="image/svg"/>
  <Override PartName="/ppt/media/image21.png" ContentType="image/png"/>
  <Override PartName="/ppt/media/image22.svg" ContentType="image/svg"/>
  <Override PartName="/ppt/media/image23.png" ContentType="image/png"/>
  <Override PartName="/ppt/media/image24.svg" ContentType="image/svg"/>
  <Override PartName="/ppt/media/image25.png" ContentType="image/png"/>
  <Override PartName="/ppt/media/image26.svg" ContentType="image/svg"/>
  <Override PartName="/ppt/media/image27.png" ContentType="image/png"/>
  <Override PartName="/ppt/media/image100.svg" ContentType="image/svg"/>
  <Override PartName="/ppt/media/image28.svg" ContentType="image/svg"/>
  <Override PartName="/ppt/media/image101.png" ContentType="image/png"/>
  <Override PartName="/ppt/media/image29.png" ContentType="image/png"/>
  <Override PartName="/ppt/media/image30.svg" ContentType="image/svg"/>
  <Override PartName="/ppt/media/image31.png" ContentType="image/png"/>
  <Override PartName="/ppt/media/image32.svg" ContentType="image/svg"/>
  <Override PartName="/ppt/media/image33.png" ContentType="image/png"/>
  <Override PartName="/ppt/media/image34.svg" ContentType="image/svg"/>
  <Override PartName="/ppt/media/image35.png" ContentType="image/png"/>
  <Override PartName="/ppt/media/image36.svg" ContentType="image/svg"/>
  <Override PartName="/ppt/media/image37.png" ContentType="image/png"/>
  <Override PartName="/ppt/media/image110.svg" ContentType="image/svg"/>
  <Override PartName="/ppt/media/image38.svg" ContentType="image/svg"/>
  <Override PartName="/ppt/media/image39.png" ContentType="image/png"/>
  <Override PartName="/ppt/media/image40.svg" ContentType="image/svg"/>
  <Override PartName="/ppt/media/image41.png" ContentType="image/png"/>
  <Override PartName="/ppt/media/image42.svg" ContentType="image/svg"/>
  <Override PartName="/ppt/media/image43.png" ContentType="image/png"/>
  <Override PartName="/ppt/media/image44.svg" ContentType="image/svg"/>
  <Override PartName="/ppt/media/image45.png" ContentType="image/png"/>
  <Override PartName="/ppt/media/image46.svg" ContentType="image/svg"/>
  <Override PartName="/ppt/media/image47.png" ContentType="image/png"/>
  <Override PartName="/ppt/media/image48.svg" ContentType="image/svg"/>
  <Override PartName="/ppt/media/image56.png" ContentType="image/png"/>
  <Override PartName="/ppt/media/image49.png" ContentType="image/png"/>
  <Override PartName="/ppt/media/image50.svg" ContentType="image/svg"/>
  <Override PartName="/ppt/media/image51.png" ContentType="image/png"/>
  <Override PartName="/ppt/media/image52.svg" ContentType="image/svg"/>
  <Override PartName="/ppt/media/image53.png" ContentType="image/png"/>
  <Override PartName="/ppt/media/image54.svg" ContentType="image/svg"/>
  <Override PartName="/ppt/media/image55.png" ContentType="image/png"/>
  <Override PartName="/ppt/media/image58.svg" ContentType="image/svg"/>
  <Override PartName="/ppt/media/image61.png" ContentType="image/png"/>
  <Override PartName="/ppt/media/image62.svg" ContentType="image/svg"/>
  <Override PartName="/ppt/media/image63.png" ContentType="image/png"/>
  <Override PartName="/ppt/media/image64.svg" ContentType="image/svg"/>
  <Override PartName="/ppt/media/image65.png" ContentType="image/png"/>
  <Override PartName="/ppt/media/image66.svg" ContentType="image/svg"/>
  <Override PartName="/ppt/media/image67.png" ContentType="image/png"/>
  <Override PartName="/ppt/media/image68.png" ContentType="image/png"/>
  <Override PartName="/ppt/media/image69.jpeg" ContentType="image/jpeg"/>
  <Override PartName="/ppt/media/image70.png" ContentType="image/png"/>
  <Override PartName="/ppt/media/image72.png" ContentType="image/png"/>
  <Override PartName="/ppt/media/image74.png" ContentType="image/png"/>
  <Override PartName="/ppt/media/image76.jpeg" ContentType="image/jpeg"/>
  <Override PartName="/ppt/media/image77.jpeg" ContentType="image/jpeg"/>
  <Override PartName="/ppt/media/image78.jpeg" ContentType="image/jpe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svg" ContentType="image/svg"/>
  <Override PartName="/ppt/media/image88.png" ContentType="image/png"/>
  <Override PartName="/ppt/media/image89.png" ContentType="image/png"/>
  <Override PartName="/ppt/media/image90.svg" ContentType="image/svg"/>
  <Override PartName="/ppt/media/media91.mp4" ContentType="video/mp4"/>
  <Override PartName="/ppt/media/image92.png" ContentType="image/png"/>
  <Override PartName="/ppt/media/image93.png" ContentType="image/png"/>
  <Override PartName="/ppt/media/media94.mp4" ContentType="video/mp4"/>
  <Override PartName="/ppt/media/image95.png" ContentType="image/png"/>
  <Override PartName="/ppt/media/media96.mp4" ContentType="video/mp4"/>
  <Override PartName="/ppt/media/image97.png" ContentType="image/png"/>
  <Override PartName="/ppt/media/image98.svg" ContentType="image/svg"/>
  <Override PartName="/ppt/media/image99.png" ContentType="image/png"/>
  <Override PartName="/ppt/media/image102.svg" ContentType="image/svg"/>
  <Override PartName="/ppt/media/image103.png" ContentType="image/png"/>
  <Override PartName="/ppt/media/image104.png" ContentType="image/png"/>
  <Override PartName="/ppt/media/image105.png" ContentType="image/png"/>
  <Override PartName="/ppt/media/image106.svg" ContentType="image/svg"/>
  <Override PartName="/ppt/media/image107.png" ContentType="image/png"/>
  <Override PartName="/ppt/media/image108.svg" ContentType="image/svg"/>
  <Override PartName="/ppt/media/image10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A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073F3D4-3139-4378-B8B6-46D5AE53164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BE19C5EA-E2DD-485C-AE64-C0393F28415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24E9ECB9-9DCE-4488-A5D6-680F1D1B71D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FCDB836-3038-4897-A86C-41467FFC0C5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E493DC6-9705-4CA8-94EF-31B335F5226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0F30958-B781-4C15-8C6B-183394B985F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F5D0784-ED72-4908-AED0-E1983E3C76C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20DBF16-1D4B-4DFF-9169-9D25A7B5E07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68D5B1B9-DC57-4EA7-8C49-13B76C4DA63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2D320DB6-A676-4448-85A2-444A7DE5551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3C46C0A-E76B-40FE-9BD0-93D187B50B2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400FF08-5B72-4978-B0C5-BB724D95230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7392365-88A4-47E6-9352-46A3D8857BB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Pulse para editar el formato de texto del esquema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Segundo nivel del esquema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Tercer nivel del esquema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Cuarto nivel del esquema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Quinto nivel del esquema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Sexto nivel del esquema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Séptimo nivel del esquema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285E467-F58A-46D8-AAFB-60CC532180D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794BB3-F6FD-4F60-BCB5-E20A0F3BDB8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9DFC3A4-E989-4ABA-869D-CF35E84477C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2AB0422-C5AC-4FB3-8AD3-44F562D3CF6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4BD556A-6BC4-45D5-A8B1-16B9F0328C5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A3B392F-3D96-4577-B105-C95DB2276ED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294610F-DB08-416E-A301-23436CF7FC5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4228430-C022-41A5-AF36-63666C19375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&lt;fecha/hora&gt;</a:t>
            </a:r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A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AR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A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99EEE1C-923A-4A2C-8130-69F345BB45C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es-A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Pulse para editar el formato del texto de título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Pulse para editar el formato de texto del esquema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Segundo nivel del esquema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Tercer nivel del esquema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Cuarto nivel del esquema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Quinto nivel del esquema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Sexto nivel del esquema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Séptimo nivel del esquema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sv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svg"/><Relationship Id="rId9" Type="http://schemas.openxmlformats.org/officeDocument/2006/relationships/image" Target="../media/image9.png"/><Relationship Id="rId10" Type="http://schemas.openxmlformats.org/officeDocument/2006/relationships/image" Target="../media/image10.sv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svg"/><Relationship Id="rId15" Type="http://schemas.openxmlformats.org/officeDocument/2006/relationships/image" Target="../media/image15.png"/><Relationship Id="rId16" Type="http://schemas.openxmlformats.org/officeDocument/2006/relationships/image" Target="../media/image16.svg"/><Relationship Id="rId17" Type="http://schemas.openxmlformats.org/officeDocument/2006/relationships/image" Target="../media/image17.png"/><Relationship Id="rId18" Type="http://schemas.openxmlformats.org/officeDocument/2006/relationships/image" Target="../media/image18.svg"/><Relationship Id="rId19" Type="http://schemas.openxmlformats.org/officeDocument/2006/relationships/image" Target="../media/image19.png"/><Relationship Id="rId20" Type="http://schemas.openxmlformats.org/officeDocument/2006/relationships/image" Target="../media/image20.sv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sv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Relationship Id="rId30" Type="http://schemas.openxmlformats.org/officeDocument/2006/relationships/image" Target="../media/image28.svg"/><Relationship Id="rId31" Type="http://schemas.openxmlformats.org/officeDocument/2006/relationships/image" Target="../media/image29.png"/><Relationship Id="rId32" Type="http://schemas.openxmlformats.org/officeDocument/2006/relationships/image" Target="../media/image30.svg"/><Relationship Id="rId33" Type="http://schemas.openxmlformats.org/officeDocument/2006/relationships/image" Target="../media/image31.png"/><Relationship Id="rId34" Type="http://schemas.openxmlformats.org/officeDocument/2006/relationships/image" Target="../media/image32.svg"/><Relationship Id="rId35" Type="http://schemas.openxmlformats.org/officeDocument/2006/relationships/image" Target="../media/image33.png"/><Relationship Id="rId36" Type="http://schemas.openxmlformats.org/officeDocument/2006/relationships/image" Target="../media/image34.svg"/><Relationship Id="rId37" Type="http://schemas.openxmlformats.org/officeDocument/2006/relationships/image" Target="../media/image35.png"/><Relationship Id="rId38" Type="http://schemas.openxmlformats.org/officeDocument/2006/relationships/image" Target="../media/image36.svg"/><Relationship Id="rId39" Type="http://schemas.openxmlformats.org/officeDocument/2006/relationships/image" Target="../media/image37.png"/><Relationship Id="rId40" Type="http://schemas.openxmlformats.org/officeDocument/2006/relationships/image" Target="../media/image38.svg"/><Relationship Id="rId41" Type="http://schemas.openxmlformats.org/officeDocument/2006/relationships/image" Target="../media/image39.png"/><Relationship Id="rId42" Type="http://schemas.openxmlformats.org/officeDocument/2006/relationships/image" Target="../media/image40.svg"/><Relationship Id="rId43" Type="http://schemas.openxmlformats.org/officeDocument/2006/relationships/image" Target="../media/image41.png"/><Relationship Id="rId44" Type="http://schemas.openxmlformats.org/officeDocument/2006/relationships/image" Target="../media/image42.svg"/><Relationship Id="rId45" Type="http://schemas.openxmlformats.org/officeDocument/2006/relationships/image" Target="../media/image43.png"/><Relationship Id="rId46" Type="http://schemas.openxmlformats.org/officeDocument/2006/relationships/image" Target="../media/image44.svg"/><Relationship Id="rId47" Type="http://schemas.openxmlformats.org/officeDocument/2006/relationships/image" Target="../media/image45.png"/><Relationship Id="rId48" Type="http://schemas.openxmlformats.org/officeDocument/2006/relationships/image" Target="../media/image46.svg"/><Relationship Id="rId49" Type="http://schemas.openxmlformats.org/officeDocument/2006/relationships/image" Target="../media/image47.png"/><Relationship Id="rId50" Type="http://schemas.openxmlformats.org/officeDocument/2006/relationships/image" Target="../media/image48.svg"/><Relationship Id="rId51" Type="http://schemas.openxmlformats.org/officeDocument/2006/relationships/image" Target="../media/image49.png"/><Relationship Id="rId52" Type="http://schemas.openxmlformats.org/officeDocument/2006/relationships/image" Target="../media/image50.svg"/><Relationship Id="rId53" Type="http://schemas.openxmlformats.org/officeDocument/2006/relationships/image" Target="../media/image51.png"/><Relationship Id="rId54" Type="http://schemas.openxmlformats.org/officeDocument/2006/relationships/image" Target="../media/image52.svg"/><Relationship Id="rId55" Type="http://schemas.openxmlformats.org/officeDocument/2006/relationships/image" Target="../media/image51.png"/><Relationship Id="rId56" Type="http://schemas.openxmlformats.org/officeDocument/2006/relationships/image" Target="../media/image52.svg"/><Relationship Id="rId57" Type="http://schemas.openxmlformats.org/officeDocument/2006/relationships/image" Target="../media/image7.png"/><Relationship Id="rId58" Type="http://schemas.openxmlformats.org/officeDocument/2006/relationships/image" Target="../media/image8.svg"/><Relationship Id="rId59" Type="http://schemas.openxmlformats.org/officeDocument/2006/relationships/image" Target="../media/image53.png"/><Relationship Id="rId60" Type="http://schemas.openxmlformats.org/officeDocument/2006/relationships/image" Target="../media/image54.svg"/><Relationship Id="rId61" Type="http://schemas.openxmlformats.org/officeDocument/2006/relationships/image" Target="../media/image55.png"/><Relationship Id="rId62" Type="http://schemas.openxmlformats.org/officeDocument/2006/relationships/image" Target="../media/image56.png"/><Relationship Id="rId63" Type="http://schemas.openxmlformats.org/officeDocument/2006/relationships/image" Target="../media/image57.png"/><Relationship Id="rId64" Type="http://schemas.openxmlformats.org/officeDocument/2006/relationships/image" Target="../media/image58.svg"/><Relationship Id="rId65" Type="http://schemas.openxmlformats.org/officeDocument/2006/relationships/image" Target="../media/image59.png"/><Relationship Id="rId66" Type="http://schemas.openxmlformats.org/officeDocument/2006/relationships/image" Target="../media/image60.svg"/><Relationship Id="rId67" Type="http://schemas.openxmlformats.org/officeDocument/2006/relationships/image" Target="../media/image61.png"/><Relationship Id="rId68" Type="http://schemas.openxmlformats.org/officeDocument/2006/relationships/image" Target="../media/image62.svg"/><Relationship Id="rId69" Type="http://schemas.openxmlformats.org/officeDocument/2006/relationships/image" Target="../media/image55.png"/><Relationship Id="rId70" Type="http://schemas.openxmlformats.org/officeDocument/2006/relationships/image" Target="../media/image63.png"/><Relationship Id="rId71" Type="http://schemas.openxmlformats.org/officeDocument/2006/relationships/image" Target="../media/image64.svg"/><Relationship Id="rId72" Type="http://schemas.openxmlformats.org/officeDocument/2006/relationships/image" Target="../media/image65.png"/><Relationship Id="rId73" Type="http://schemas.openxmlformats.org/officeDocument/2006/relationships/image" Target="../media/image66.svg"/><Relationship Id="rId74" Type="http://schemas.openxmlformats.org/officeDocument/2006/relationships/image" Target="../media/image67.png"/><Relationship Id="rId75" Type="http://schemas.openxmlformats.org/officeDocument/2006/relationships/image" Target="../media/image68.png"/><Relationship Id="rId76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image" Target="../media/image22.svg"/><Relationship Id="rId4" Type="http://schemas.openxmlformats.org/officeDocument/2006/relationships/image" Target="../media/image29.png"/><Relationship Id="rId5" Type="http://schemas.openxmlformats.org/officeDocument/2006/relationships/image" Target="../media/image30.svg"/><Relationship Id="rId6" Type="http://schemas.openxmlformats.org/officeDocument/2006/relationships/image" Target="../media/image37.png"/><Relationship Id="rId7" Type="http://schemas.openxmlformats.org/officeDocument/2006/relationships/image" Target="../media/image38.svg"/><Relationship Id="rId8" Type="http://schemas.openxmlformats.org/officeDocument/2006/relationships/image" Target="../media/image37.png"/><Relationship Id="rId9" Type="http://schemas.openxmlformats.org/officeDocument/2006/relationships/image" Target="../media/image38.svg"/><Relationship Id="rId10" Type="http://schemas.openxmlformats.org/officeDocument/2006/relationships/image" Target="../media/image86.png"/><Relationship Id="rId11" Type="http://schemas.openxmlformats.org/officeDocument/2006/relationships/image" Target="../media/image87.svg"/><Relationship Id="rId12" Type="http://schemas.openxmlformats.org/officeDocument/2006/relationships/image" Target="../media/image93.png"/><Relationship Id="rId13" Type="http://schemas.openxmlformats.org/officeDocument/2006/relationships/image" Target="../media/image89.png"/><Relationship Id="rId14" Type="http://schemas.openxmlformats.org/officeDocument/2006/relationships/image" Target="../media/image90.svg"/><Relationship Id="rId15" Type="http://schemas.openxmlformats.org/officeDocument/2006/relationships/image" Target="../media/image68.png"/><Relationship Id="rId16" Type="http://schemas.openxmlformats.org/officeDocument/2006/relationships/video" Target="../media/media94.mp4"/><Relationship Id="rId17" Type="http://schemas.microsoft.com/office/2007/relationships/media" Target="../media/media94.mp4"/><Relationship Id="rId18" Type="http://schemas.openxmlformats.org/officeDocument/2006/relationships/image" Target="../media/image95.png"/><Relationship Id="rId19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image" Target="../media/image22.svg"/><Relationship Id="rId4" Type="http://schemas.openxmlformats.org/officeDocument/2006/relationships/image" Target="../media/image29.png"/><Relationship Id="rId5" Type="http://schemas.openxmlformats.org/officeDocument/2006/relationships/image" Target="../media/image30.svg"/><Relationship Id="rId6" Type="http://schemas.openxmlformats.org/officeDocument/2006/relationships/image" Target="../media/image37.png"/><Relationship Id="rId7" Type="http://schemas.openxmlformats.org/officeDocument/2006/relationships/image" Target="../media/image38.svg"/><Relationship Id="rId8" Type="http://schemas.openxmlformats.org/officeDocument/2006/relationships/image" Target="../media/image37.png"/><Relationship Id="rId9" Type="http://schemas.openxmlformats.org/officeDocument/2006/relationships/image" Target="../media/image38.svg"/><Relationship Id="rId10" Type="http://schemas.openxmlformats.org/officeDocument/2006/relationships/image" Target="../media/image86.png"/><Relationship Id="rId11" Type="http://schemas.openxmlformats.org/officeDocument/2006/relationships/image" Target="../media/image87.sv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svg"/><Relationship Id="rId15" Type="http://schemas.openxmlformats.org/officeDocument/2006/relationships/image" Target="../media/image68.png"/><Relationship Id="rId16" Type="http://schemas.openxmlformats.org/officeDocument/2006/relationships/video" Target="../media/media96.mp4"/><Relationship Id="rId17" Type="http://schemas.microsoft.com/office/2007/relationships/media" Target="../media/media96.mp4"/><Relationship Id="rId18" Type="http://schemas.openxmlformats.org/officeDocument/2006/relationships/image" Target="../media/image92.png"/><Relationship Id="rId19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97.png"/><Relationship Id="rId3" Type="http://schemas.openxmlformats.org/officeDocument/2006/relationships/image" Target="../media/image98.svg"/><Relationship Id="rId4" Type="http://schemas.openxmlformats.org/officeDocument/2006/relationships/image" Target="../media/image99.png"/><Relationship Id="rId5" Type="http://schemas.openxmlformats.org/officeDocument/2006/relationships/image" Target="../media/image100.svg"/><Relationship Id="rId6" Type="http://schemas.openxmlformats.org/officeDocument/2006/relationships/image" Target="../media/image35.png"/><Relationship Id="rId7" Type="http://schemas.openxmlformats.org/officeDocument/2006/relationships/image" Target="../media/image36.svg"/><Relationship Id="rId8" Type="http://schemas.openxmlformats.org/officeDocument/2006/relationships/image" Target="../media/image101.png"/><Relationship Id="rId9" Type="http://schemas.openxmlformats.org/officeDocument/2006/relationships/image" Target="../media/image102.sv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2" Type="http://schemas.openxmlformats.org/officeDocument/2006/relationships/image" Target="../media/image68.png"/><Relationship Id="rId13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9.png"/><Relationship Id="rId3" Type="http://schemas.openxmlformats.org/officeDocument/2006/relationships/image" Target="../media/image20.svg"/><Relationship Id="rId4" Type="http://schemas.openxmlformats.org/officeDocument/2006/relationships/image" Target="../media/image19.png"/><Relationship Id="rId5" Type="http://schemas.openxmlformats.org/officeDocument/2006/relationships/image" Target="../media/image20.svg"/><Relationship Id="rId6" Type="http://schemas.openxmlformats.org/officeDocument/2006/relationships/image" Target="../media/image21.png"/><Relationship Id="rId7" Type="http://schemas.openxmlformats.org/officeDocument/2006/relationships/image" Target="../media/image22.svg"/><Relationship Id="rId8" Type="http://schemas.openxmlformats.org/officeDocument/2006/relationships/image" Target="../media/image23.png"/><Relationship Id="rId9" Type="http://schemas.openxmlformats.org/officeDocument/2006/relationships/image" Target="../media/image24.svg"/><Relationship Id="rId10" Type="http://schemas.openxmlformats.org/officeDocument/2006/relationships/image" Target="../media/image25.png"/><Relationship Id="rId11" Type="http://schemas.openxmlformats.org/officeDocument/2006/relationships/image" Target="../media/image26.svg"/><Relationship Id="rId12" Type="http://schemas.openxmlformats.org/officeDocument/2006/relationships/image" Target="../media/image27.png"/><Relationship Id="rId13" Type="http://schemas.openxmlformats.org/officeDocument/2006/relationships/image" Target="../media/image28.svg"/><Relationship Id="rId14" Type="http://schemas.openxmlformats.org/officeDocument/2006/relationships/image" Target="../media/image29.png"/><Relationship Id="rId15" Type="http://schemas.openxmlformats.org/officeDocument/2006/relationships/image" Target="../media/image30.svg"/><Relationship Id="rId16" Type="http://schemas.openxmlformats.org/officeDocument/2006/relationships/image" Target="../media/image31.png"/><Relationship Id="rId17" Type="http://schemas.openxmlformats.org/officeDocument/2006/relationships/image" Target="../media/image32.svg"/><Relationship Id="rId18" Type="http://schemas.openxmlformats.org/officeDocument/2006/relationships/image" Target="../media/image33.png"/><Relationship Id="rId19" Type="http://schemas.openxmlformats.org/officeDocument/2006/relationships/image" Target="../media/image34.svg"/><Relationship Id="rId20" Type="http://schemas.openxmlformats.org/officeDocument/2006/relationships/image" Target="../media/image35.png"/><Relationship Id="rId21" Type="http://schemas.openxmlformats.org/officeDocument/2006/relationships/image" Target="../media/image36.svg"/><Relationship Id="rId22" Type="http://schemas.openxmlformats.org/officeDocument/2006/relationships/image" Target="../media/image37.png"/><Relationship Id="rId23" Type="http://schemas.openxmlformats.org/officeDocument/2006/relationships/image" Target="../media/image38.svg"/><Relationship Id="rId24" Type="http://schemas.openxmlformats.org/officeDocument/2006/relationships/image" Target="../media/image39.png"/><Relationship Id="rId25" Type="http://schemas.openxmlformats.org/officeDocument/2006/relationships/image" Target="../media/image40.svg"/><Relationship Id="rId26" Type="http://schemas.openxmlformats.org/officeDocument/2006/relationships/image" Target="../media/image41.png"/><Relationship Id="rId27" Type="http://schemas.openxmlformats.org/officeDocument/2006/relationships/image" Target="../media/image42.svg"/><Relationship Id="rId28" Type="http://schemas.openxmlformats.org/officeDocument/2006/relationships/image" Target="../media/image43.png"/><Relationship Id="rId29" Type="http://schemas.openxmlformats.org/officeDocument/2006/relationships/image" Target="../media/image44.svg"/><Relationship Id="rId30" Type="http://schemas.openxmlformats.org/officeDocument/2006/relationships/image" Target="../media/image45.png"/><Relationship Id="rId31" Type="http://schemas.openxmlformats.org/officeDocument/2006/relationships/image" Target="../media/image46.svg"/><Relationship Id="rId32" Type="http://schemas.openxmlformats.org/officeDocument/2006/relationships/image" Target="../media/image17.png"/><Relationship Id="rId33" Type="http://schemas.openxmlformats.org/officeDocument/2006/relationships/image" Target="../media/image18.svg"/><Relationship Id="rId34" Type="http://schemas.openxmlformats.org/officeDocument/2006/relationships/image" Target="../media/image3.png"/><Relationship Id="rId35" Type="http://schemas.openxmlformats.org/officeDocument/2006/relationships/image" Target="../media/image4.svg"/><Relationship Id="rId36" Type="http://schemas.openxmlformats.org/officeDocument/2006/relationships/image" Target="../media/image9.png"/><Relationship Id="rId37" Type="http://schemas.openxmlformats.org/officeDocument/2006/relationships/image" Target="../media/image10.svg"/><Relationship Id="rId38" Type="http://schemas.openxmlformats.org/officeDocument/2006/relationships/image" Target="../media/image11.png"/><Relationship Id="rId39" Type="http://schemas.openxmlformats.org/officeDocument/2006/relationships/image" Target="../media/image12.svg"/><Relationship Id="rId40" Type="http://schemas.openxmlformats.org/officeDocument/2006/relationships/image" Target="../media/image105.png"/><Relationship Id="rId41" Type="http://schemas.openxmlformats.org/officeDocument/2006/relationships/image" Target="../media/image106.svg"/><Relationship Id="rId42" Type="http://schemas.openxmlformats.org/officeDocument/2006/relationships/image" Target="../media/image5.png"/><Relationship Id="rId43" Type="http://schemas.openxmlformats.org/officeDocument/2006/relationships/image" Target="../media/image6.svg"/><Relationship Id="rId44" Type="http://schemas.openxmlformats.org/officeDocument/2006/relationships/image" Target="../media/image107.png"/><Relationship Id="rId45" Type="http://schemas.openxmlformats.org/officeDocument/2006/relationships/image" Target="../media/image108.svg"/><Relationship Id="rId46" Type="http://schemas.openxmlformats.org/officeDocument/2006/relationships/image" Target="../media/image109.png"/><Relationship Id="rId47" Type="http://schemas.openxmlformats.org/officeDocument/2006/relationships/image" Target="../media/image110.svg"/><Relationship Id="rId48" Type="http://schemas.openxmlformats.org/officeDocument/2006/relationships/image" Target="../media/image68.png"/><Relationship Id="rId49" Type="http://schemas.openxmlformats.org/officeDocument/2006/relationships/image" Target="../media/image68.png"/><Relationship Id="rId50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image" Target="../media/image22.svg"/><Relationship Id="rId4" Type="http://schemas.openxmlformats.org/officeDocument/2006/relationships/image" Target="../media/image27.png"/><Relationship Id="rId5" Type="http://schemas.openxmlformats.org/officeDocument/2006/relationships/image" Target="../media/image28.svg"/><Relationship Id="rId6" Type="http://schemas.openxmlformats.org/officeDocument/2006/relationships/image" Target="../media/image29.png"/><Relationship Id="rId7" Type="http://schemas.openxmlformats.org/officeDocument/2006/relationships/image" Target="../media/image30.svg"/><Relationship Id="rId8" Type="http://schemas.openxmlformats.org/officeDocument/2006/relationships/image" Target="../media/image37.png"/><Relationship Id="rId9" Type="http://schemas.openxmlformats.org/officeDocument/2006/relationships/image" Target="../media/image38.svg"/><Relationship Id="rId10" Type="http://schemas.openxmlformats.org/officeDocument/2006/relationships/image" Target="../media/image37.png"/><Relationship Id="rId11" Type="http://schemas.openxmlformats.org/officeDocument/2006/relationships/image" Target="../media/image38.svg"/><Relationship Id="rId12" Type="http://schemas.openxmlformats.org/officeDocument/2006/relationships/image" Target="../media/image69.jpeg"/><Relationship Id="rId13" Type="http://schemas.openxmlformats.org/officeDocument/2006/relationships/image" Target="../media/image68.png"/><Relationship Id="rId14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image" Target="../media/image22.svg"/><Relationship Id="rId4" Type="http://schemas.openxmlformats.org/officeDocument/2006/relationships/image" Target="../media/image27.png"/><Relationship Id="rId5" Type="http://schemas.openxmlformats.org/officeDocument/2006/relationships/image" Target="../media/image28.svg"/><Relationship Id="rId6" Type="http://schemas.openxmlformats.org/officeDocument/2006/relationships/image" Target="../media/image29.png"/><Relationship Id="rId7" Type="http://schemas.openxmlformats.org/officeDocument/2006/relationships/image" Target="../media/image30.svg"/><Relationship Id="rId8" Type="http://schemas.openxmlformats.org/officeDocument/2006/relationships/image" Target="../media/image37.png"/><Relationship Id="rId9" Type="http://schemas.openxmlformats.org/officeDocument/2006/relationships/image" Target="../media/image38.svg"/><Relationship Id="rId10" Type="http://schemas.openxmlformats.org/officeDocument/2006/relationships/image" Target="../media/image37.png"/><Relationship Id="rId11" Type="http://schemas.openxmlformats.org/officeDocument/2006/relationships/image" Target="../media/image38.svg"/><Relationship Id="rId12" Type="http://schemas.openxmlformats.org/officeDocument/2006/relationships/image" Target="../media/image69.jpeg"/><Relationship Id="rId13" Type="http://schemas.openxmlformats.org/officeDocument/2006/relationships/image" Target="../media/image70.png"/><Relationship Id="rId14" Type="http://schemas.openxmlformats.org/officeDocument/2006/relationships/image" Target="../media/image68.png"/><Relationship Id="rId15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3.png"/><Relationship Id="rId3" Type="http://schemas.openxmlformats.org/officeDocument/2006/relationships/image" Target="../media/image24.svg"/><Relationship Id="rId4" Type="http://schemas.openxmlformats.org/officeDocument/2006/relationships/image" Target="../media/image31.png"/><Relationship Id="rId5" Type="http://schemas.openxmlformats.org/officeDocument/2006/relationships/image" Target="../media/image32.svg"/><Relationship Id="rId6" Type="http://schemas.openxmlformats.org/officeDocument/2006/relationships/image" Target="../media/image35.png"/><Relationship Id="rId7" Type="http://schemas.openxmlformats.org/officeDocument/2006/relationships/image" Target="../media/image36.svg"/><Relationship Id="rId8" Type="http://schemas.openxmlformats.org/officeDocument/2006/relationships/image" Target="../media/image41.png"/><Relationship Id="rId9" Type="http://schemas.openxmlformats.org/officeDocument/2006/relationships/image" Target="../media/image42.svg"/><Relationship Id="rId10" Type="http://schemas.openxmlformats.org/officeDocument/2006/relationships/image" Target="../media/image45.png"/><Relationship Id="rId11" Type="http://schemas.openxmlformats.org/officeDocument/2006/relationships/image" Target="../media/image46.svg"/><Relationship Id="rId12" Type="http://schemas.openxmlformats.org/officeDocument/2006/relationships/image" Target="../media/image69.jpeg"/><Relationship Id="rId13" Type="http://schemas.openxmlformats.org/officeDocument/2006/relationships/image" Target="../media/image71.png"/><Relationship Id="rId14" Type="http://schemas.openxmlformats.org/officeDocument/2006/relationships/image" Target="../media/image69.jpe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68.png"/><Relationship Id="rId18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image" Target="../media/image22.svg"/><Relationship Id="rId4" Type="http://schemas.openxmlformats.org/officeDocument/2006/relationships/image" Target="../media/image25.png"/><Relationship Id="rId5" Type="http://schemas.openxmlformats.org/officeDocument/2006/relationships/image" Target="../media/image26.sv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jpeg"/><Relationship Id="rId10" Type="http://schemas.openxmlformats.org/officeDocument/2006/relationships/image" Target="../media/image77.jpeg"/><Relationship Id="rId11" Type="http://schemas.openxmlformats.org/officeDocument/2006/relationships/image" Target="../media/image78.jpeg"/><Relationship Id="rId12" Type="http://schemas.openxmlformats.org/officeDocument/2006/relationships/image" Target="../media/image68.png"/><Relationship Id="rId13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image" Target="../media/image22.svg"/><Relationship Id="rId4" Type="http://schemas.openxmlformats.org/officeDocument/2006/relationships/image" Target="../media/image25.png"/><Relationship Id="rId5" Type="http://schemas.openxmlformats.org/officeDocument/2006/relationships/image" Target="../media/image26.sv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9.png"/><Relationship Id="rId3" Type="http://schemas.openxmlformats.org/officeDocument/2006/relationships/image" Target="../media/image40.svg"/><Relationship Id="rId4" Type="http://schemas.openxmlformats.org/officeDocument/2006/relationships/image" Target="../media/image43.png"/><Relationship Id="rId5" Type="http://schemas.openxmlformats.org/officeDocument/2006/relationships/image" Target="../media/image44.svg"/><Relationship Id="rId6" Type="http://schemas.openxmlformats.org/officeDocument/2006/relationships/image" Target="../media/image29.png"/><Relationship Id="rId7" Type="http://schemas.openxmlformats.org/officeDocument/2006/relationships/image" Target="../media/image30.sv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1.png"/><Relationship Id="rId3" Type="http://schemas.openxmlformats.org/officeDocument/2006/relationships/image" Target="../media/image32.svg"/><Relationship Id="rId4" Type="http://schemas.openxmlformats.org/officeDocument/2006/relationships/image" Target="../media/image45.png"/><Relationship Id="rId5" Type="http://schemas.openxmlformats.org/officeDocument/2006/relationships/image" Target="../media/image46.svg"/><Relationship Id="rId6" Type="http://schemas.openxmlformats.org/officeDocument/2006/relationships/image" Target="../media/image23.png"/><Relationship Id="rId7" Type="http://schemas.openxmlformats.org/officeDocument/2006/relationships/image" Target="../media/image24.svg"/><Relationship Id="rId8" Type="http://schemas.openxmlformats.org/officeDocument/2006/relationships/image" Target="../media/image85.png"/><Relationship Id="rId9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image" Target="../media/image22.svg"/><Relationship Id="rId4" Type="http://schemas.openxmlformats.org/officeDocument/2006/relationships/image" Target="../media/image29.png"/><Relationship Id="rId5" Type="http://schemas.openxmlformats.org/officeDocument/2006/relationships/image" Target="../media/image30.svg"/><Relationship Id="rId6" Type="http://schemas.openxmlformats.org/officeDocument/2006/relationships/image" Target="../media/image37.png"/><Relationship Id="rId7" Type="http://schemas.openxmlformats.org/officeDocument/2006/relationships/image" Target="../media/image38.svg"/><Relationship Id="rId8" Type="http://schemas.openxmlformats.org/officeDocument/2006/relationships/image" Target="../media/image37.png"/><Relationship Id="rId9" Type="http://schemas.openxmlformats.org/officeDocument/2006/relationships/image" Target="../media/image38.svg"/><Relationship Id="rId10" Type="http://schemas.openxmlformats.org/officeDocument/2006/relationships/image" Target="../media/image86.png"/><Relationship Id="rId11" Type="http://schemas.openxmlformats.org/officeDocument/2006/relationships/image" Target="../media/image87.sv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svg"/><Relationship Id="rId15" Type="http://schemas.openxmlformats.org/officeDocument/2006/relationships/image" Target="../media/image68.png"/><Relationship Id="rId16" Type="http://schemas.openxmlformats.org/officeDocument/2006/relationships/video" Target="../media/media91.mp4"/><Relationship Id="rId17" Type="http://schemas.microsoft.com/office/2007/relationships/media" Target="../media/media91.mp4"/><Relationship Id="rId18" Type="http://schemas.openxmlformats.org/officeDocument/2006/relationships/image" Target="../media/image92.png"/><Relationship Id="rId19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-673560" y="1109880"/>
            <a:ext cx="22223160" cy="8229240"/>
          </a:xfrm>
          <a:custGeom>
            <a:avLst/>
            <a:gdLst>
              <a:gd name="textAreaLeft" fmla="*/ 0 w 22223160"/>
              <a:gd name="textAreaRight" fmla="*/ 22223520 w 22223160"/>
              <a:gd name="textAreaTop" fmla="*/ 0 h 8229240"/>
              <a:gd name="textAreaBottom" fmla="*/ 8229600 h 8229240"/>
            </a:gdLst>
            <a:ahLst/>
            <a:rect l="textAreaLeft" t="textAreaTop" r="textAreaRight" b="textAreaBottom"/>
            <a:pathLst>
              <a:path w="22223572" h="8229600">
                <a:moveTo>
                  <a:pt x="0" y="0"/>
                </a:moveTo>
                <a:lnTo>
                  <a:pt x="22223572" y="0"/>
                </a:lnTo>
                <a:lnTo>
                  <a:pt x="22223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Freeform 4"/>
          <p:cNvSpPr/>
          <p:nvPr/>
        </p:nvSpPr>
        <p:spPr>
          <a:xfrm>
            <a:off x="9909720" y="1476720"/>
            <a:ext cx="1545480" cy="1794600"/>
          </a:xfrm>
          <a:custGeom>
            <a:avLst/>
            <a:gdLst>
              <a:gd name="textAreaLeft" fmla="*/ 0 w 1545480"/>
              <a:gd name="textAreaRight" fmla="*/ 1545840 w 1545480"/>
              <a:gd name="textAreaTop" fmla="*/ 0 h 1794600"/>
              <a:gd name="textAreaBottom" fmla="*/ 1794960 h 1794600"/>
            </a:gdLst>
            <a:ahLst/>
            <a:rect l="textAreaLeft" t="textAreaTop" r="textAreaRight" b="textAreaBottom"/>
            <a:pathLst>
              <a:path w="1545796" h="1794828">
                <a:moveTo>
                  <a:pt x="0" y="0"/>
                </a:moveTo>
                <a:lnTo>
                  <a:pt x="1545796" y="0"/>
                </a:lnTo>
                <a:lnTo>
                  <a:pt x="1545796" y="1794828"/>
                </a:lnTo>
                <a:lnTo>
                  <a:pt x="0" y="17948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Freeform 5"/>
          <p:cNvSpPr/>
          <p:nvPr/>
        </p:nvSpPr>
        <p:spPr>
          <a:xfrm>
            <a:off x="10524960" y="6244920"/>
            <a:ext cx="1860840" cy="1756080"/>
          </a:xfrm>
          <a:custGeom>
            <a:avLst/>
            <a:gdLst>
              <a:gd name="textAreaLeft" fmla="*/ 0 w 1860840"/>
              <a:gd name="textAreaRight" fmla="*/ 1861200 w 1860840"/>
              <a:gd name="textAreaTop" fmla="*/ 0 h 1756080"/>
              <a:gd name="textAreaBottom" fmla="*/ 1756440 h 1756080"/>
            </a:gdLst>
            <a:ahLst/>
            <a:rect l="textAreaLeft" t="textAreaTop" r="textAreaRight" b="textAreaBottom"/>
            <a:pathLst>
              <a:path w="1861173" h="1756482">
                <a:moveTo>
                  <a:pt x="0" y="0"/>
                </a:moveTo>
                <a:lnTo>
                  <a:pt x="1861173" y="0"/>
                </a:lnTo>
                <a:lnTo>
                  <a:pt x="1861173" y="1756483"/>
                </a:lnTo>
                <a:lnTo>
                  <a:pt x="0" y="175648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Freeform 6"/>
          <p:cNvSpPr/>
          <p:nvPr/>
        </p:nvSpPr>
        <p:spPr>
          <a:xfrm>
            <a:off x="7428600" y="1753920"/>
            <a:ext cx="1433520" cy="1756080"/>
          </a:xfrm>
          <a:custGeom>
            <a:avLst/>
            <a:gdLst>
              <a:gd name="textAreaLeft" fmla="*/ 0 w 1433520"/>
              <a:gd name="textAreaRight" fmla="*/ 1433880 w 1433520"/>
              <a:gd name="textAreaTop" fmla="*/ 0 h 1756080"/>
              <a:gd name="textAreaBottom" fmla="*/ 1756440 h 1756080"/>
            </a:gdLst>
            <a:ahLst/>
            <a:rect l="textAreaLeft" t="textAreaTop" r="textAreaRight" b="textAreaBottom"/>
            <a:pathLst>
              <a:path w="1433729" h="1756482">
                <a:moveTo>
                  <a:pt x="0" y="0"/>
                </a:moveTo>
                <a:lnTo>
                  <a:pt x="1433729" y="0"/>
                </a:lnTo>
                <a:lnTo>
                  <a:pt x="1433729" y="1756482"/>
                </a:lnTo>
                <a:lnTo>
                  <a:pt x="0" y="17564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Freeform 7"/>
          <p:cNvSpPr/>
          <p:nvPr/>
        </p:nvSpPr>
        <p:spPr>
          <a:xfrm>
            <a:off x="7838640" y="3758400"/>
            <a:ext cx="560520" cy="1630800"/>
          </a:xfrm>
          <a:custGeom>
            <a:avLst/>
            <a:gdLst>
              <a:gd name="textAreaLeft" fmla="*/ 0 w 560520"/>
              <a:gd name="textAreaRight" fmla="*/ 560880 w 560520"/>
              <a:gd name="textAreaTop" fmla="*/ 0 h 1630800"/>
              <a:gd name="textAreaBottom" fmla="*/ 1631160 h 1630800"/>
            </a:gdLst>
            <a:ahLst/>
            <a:rect l="textAreaLeft" t="textAreaTop" r="textAreaRight" b="textAreaBottom"/>
            <a:pathLst>
              <a:path w="560719" h="1631183">
                <a:moveTo>
                  <a:pt x="0" y="0"/>
                </a:moveTo>
                <a:lnTo>
                  <a:pt x="560719" y="0"/>
                </a:lnTo>
                <a:lnTo>
                  <a:pt x="560719" y="1631182"/>
                </a:lnTo>
                <a:lnTo>
                  <a:pt x="0" y="16311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Freeform 8"/>
          <p:cNvSpPr/>
          <p:nvPr/>
        </p:nvSpPr>
        <p:spPr>
          <a:xfrm>
            <a:off x="8157960" y="6179040"/>
            <a:ext cx="1242360" cy="1756080"/>
          </a:xfrm>
          <a:custGeom>
            <a:avLst/>
            <a:gdLst>
              <a:gd name="textAreaLeft" fmla="*/ 0 w 1242360"/>
              <a:gd name="textAreaRight" fmla="*/ 1242720 w 1242360"/>
              <a:gd name="textAreaTop" fmla="*/ 0 h 1756080"/>
              <a:gd name="textAreaBottom" fmla="*/ 1756440 h 1756080"/>
            </a:gdLst>
            <a:ahLst/>
            <a:rect l="textAreaLeft" t="textAreaTop" r="textAreaRight" b="textAreaBottom"/>
            <a:pathLst>
              <a:path w="1242711" h="1756482">
                <a:moveTo>
                  <a:pt x="0" y="0"/>
                </a:moveTo>
                <a:lnTo>
                  <a:pt x="1242711" y="0"/>
                </a:lnTo>
                <a:lnTo>
                  <a:pt x="1242711" y="1756482"/>
                </a:lnTo>
                <a:lnTo>
                  <a:pt x="0" y="17564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Freeform 9"/>
          <p:cNvSpPr/>
          <p:nvPr/>
        </p:nvSpPr>
        <p:spPr>
          <a:xfrm>
            <a:off x="6420960" y="6330240"/>
            <a:ext cx="1820880" cy="1794600"/>
          </a:xfrm>
          <a:custGeom>
            <a:avLst/>
            <a:gdLst>
              <a:gd name="textAreaLeft" fmla="*/ 0 w 1820880"/>
              <a:gd name="textAreaRight" fmla="*/ 1821240 w 1820880"/>
              <a:gd name="textAreaTop" fmla="*/ 0 h 1794600"/>
              <a:gd name="textAreaBottom" fmla="*/ 1794960 h 1794600"/>
            </a:gdLst>
            <a:ahLst/>
            <a:rect l="textAreaLeft" t="textAreaTop" r="textAreaRight" b="textAreaBottom"/>
            <a:pathLst>
              <a:path w="1821320" h="1794828">
                <a:moveTo>
                  <a:pt x="0" y="0"/>
                </a:moveTo>
                <a:lnTo>
                  <a:pt x="1821321" y="0"/>
                </a:lnTo>
                <a:lnTo>
                  <a:pt x="1821321" y="1794828"/>
                </a:lnTo>
                <a:lnTo>
                  <a:pt x="0" y="17948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Freeform 10"/>
          <p:cNvSpPr/>
          <p:nvPr/>
        </p:nvSpPr>
        <p:spPr>
          <a:xfrm rot="20865000">
            <a:off x="8708400" y="1257480"/>
            <a:ext cx="1571040" cy="1660320"/>
          </a:xfrm>
          <a:custGeom>
            <a:avLst/>
            <a:gdLst>
              <a:gd name="textAreaLeft" fmla="*/ 0 w 1571040"/>
              <a:gd name="textAreaRight" fmla="*/ 1571400 w 1571040"/>
              <a:gd name="textAreaTop" fmla="*/ 0 h 1660320"/>
              <a:gd name="textAreaBottom" fmla="*/ 1660680 h 1660320"/>
            </a:gdLst>
            <a:ahLst/>
            <a:rect l="textAreaLeft" t="textAreaTop" r="textAreaRight" b="textAreaBottom"/>
            <a:pathLst>
              <a:path w="1571329" h="1660585">
                <a:moveTo>
                  <a:pt x="0" y="0"/>
                </a:moveTo>
                <a:lnTo>
                  <a:pt x="1571329" y="0"/>
                </a:lnTo>
                <a:lnTo>
                  <a:pt x="1571329" y="1660585"/>
                </a:lnTo>
                <a:lnTo>
                  <a:pt x="0" y="166058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Freeform 11"/>
          <p:cNvSpPr/>
          <p:nvPr/>
        </p:nvSpPr>
        <p:spPr>
          <a:xfrm>
            <a:off x="5759280" y="8706240"/>
            <a:ext cx="6434640" cy="268920"/>
          </a:xfrm>
          <a:custGeom>
            <a:avLst/>
            <a:gdLst>
              <a:gd name="textAreaLeft" fmla="*/ 0 w 6434640"/>
              <a:gd name="textAreaRight" fmla="*/ 6435000 w 6434640"/>
              <a:gd name="textAreaTop" fmla="*/ 0 h 268920"/>
              <a:gd name="textAreaBottom" fmla="*/ 269280 h 268920"/>
            </a:gdLst>
            <a:ahLst/>
            <a:rect l="textAreaLeft" t="textAreaTop" r="textAreaRight" b="textAreaBottom"/>
            <a:pathLst>
              <a:path w="6435131" h="269105">
                <a:moveTo>
                  <a:pt x="0" y="0"/>
                </a:moveTo>
                <a:lnTo>
                  <a:pt x="6435131" y="0"/>
                </a:lnTo>
                <a:lnTo>
                  <a:pt x="6435131" y="269106"/>
                </a:lnTo>
                <a:lnTo>
                  <a:pt x="0" y="2691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Freeform 12"/>
          <p:cNvSpPr/>
          <p:nvPr/>
        </p:nvSpPr>
        <p:spPr>
          <a:xfrm rot="19860600">
            <a:off x="2099520" y="1286280"/>
            <a:ext cx="1230480" cy="1120680"/>
          </a:xfrm>
          <a:custGeom>
            <a:avLst/>
            <a:gdLst>
              <a:gd name="textAreaLeft" fmla="*/ 0 w 1230480"/>
              <a:gd name="textAreaRight" fmla="*/ 1230840 w 1230480"/>
              <a:gd name="textAreaTop" fmla="*/ 0 h 1120680"/>
              <a:gd name="textAreaBottom" fmla="*/ 1121040 h 1120680"/>
            </a:gdLst>
            <a:ahLst/>
            <a:rect l="textAreaLeft" t="textAreaTop" r="textAreaRight" b="textAreaBottom"/>
            <a:pathLst>
              <a:path w="1230692" h="1121049">
                <a:moveTo>
                  <a:pt x="0" y="0"/>
                </a:moveTo>
                <a:lnTo>
                  <a:pt x="1230692" y="0"/>
                </a:lnTo>
                <a:lnTo>
                  <a:pt x="1230692" y="1121048"/>
                </a:lnTo>
                <a:lnTo>
                  <a:pt x="0" y="11210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Freeform 13"/>
          <p:cNvSpPr/>
          <p:nvPr/>
        </p:nvSpPr>
        <p:spPr>
          <a:xfrm rot="9024600">
            <a:off x="14936040" y="7516440"/>
            <a:ext cx="1183680" cy="1078200"/>
          </a:xfrm>
          <a:custGeom>
            <a:avLst/>
            <a:gdLst>
              <a:gd name="textAreaLeft" fmla="*/ 0 w 1183680"/>
              <a:gd name="textAreaRight" fmla="*/ 1184040 w 1183680"/>
              <a:gd name="textAreaTop" fmla="*/ 0 h 1078200"/>
              <a:gd name="textAreaBottom" fmla="*/ 1078560 h 1078200"/>
            </a:gdLst>
            <a:ahLst/>
            <a:rect l="textAreaLeft" t="textAreaTop" r="textAreaRight" b="textAreaBottom"/>
            <a:pathLst>
              <a:path w="1184002" h="1078519">
                <a:moveTo>
                  <a:pt x="0" y="0"/>
                </a:moveTo>
                <a:lnTo>
                  <a:pt x="1184002" y="0"/>
                </a:lnTo>
                <a:lnTo>
                  <a:pt x="1184002" y="1078519"/>
                </a:lnTo>
                <a:lnTo>
                  <a:pt x="0" y="10785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Freeform 14"/>
          <p:cNvSpPr/>
          <p:nvPr/>
        </p:nvSpPr>
        <p:spPr>
          <a:xfrm flipH="1">
            <a:off x="-70092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Freeform 15"/>
          <p:cNvSpPr/>
          <p:nvPr/>
        </p:nvSpPr>
        <p:spPr>
          <a:xfrm rot="10800000">
            <a:off x="8158320" y="-743040"/>
            <a:ext cx="5210280" cy="1676520"/>
          </a:xfrm>
          <a:custGeom>
            <a:avLst/>
            <a:gdLst>
              <a:gd name="textAreaLeft" fmla="*/ 0 w 5210280"/>
              <a:gd name="textAreaRight" fmla="*/ 521064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0" y="0"/>
                </a:moveTo>
                <a:lnTo>
                  <a:pt x="5210615" y="0"/>
                </a:lnTo>
                <a:lnTo>
                  <a:pt x="5210615" y="1676871"/>
                </a:lnTo>
                <a:lnTo>
                  <a:pt x="0" y="16768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Freeform 16"/>
          <p:cNvSpPr/>
          <p:nvPr/>
        </p:nvSpPr>
        <p:spPr>
          <a:xfrm rot="16200000">
            <a:off x="15738840" y="-417600"/>
            <a:ext cx="3584520" cy="2952720"/>
          </a:xfrm>
          <a:custGeom>
            <a:avLst/>
            <a:gdLst>
              <a:gd name="textAreaLeft" fmla="*/ 0 w 3584520"/>
              <a:gd name="textAreaRight" fmla="*/ 3584880 w 3584520"/>
              <a:gd name="textAreaTop" fmla="*/ 0 h 2952720"/>
              <a:gd name="textAreaBottom" fmla="*/ 2953080 h 2952720"/>
            </a:gdLst>
            <a:ahLst/>
            <a:rect l="textAreaLeft" t="textAreaTop" r="textAreaRight" b="textAreaBottom"/>
            <a:pathLst>
              <a:path w="3584967" h="2953117">
                <a:moveTo>
                  <a:pt x="0" y="0"/>
                </a:moveTo>
                <a:lnTo>
                  <a:pt x="3584967" y="0"/>
                </a:lnTo>
                <a:lnTo>
                  <a:pt x="3584967" y="2953117"/>
                </a:lnTo>
                <a:lnTo>
                  <a:pt x="0" y="29531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Freeform 17"/>
          <p:cNvSpPr/>
          <p:nvPr/>
        </p:nvSpPr>
        <p:spPr>
          <a:xfrm>
            <a:off x="5712840" y="9445680"/>
            <a:ext cx="3430800" cy="3532320"/>
          </a:xfrm>
          <a:custGeom>
            <a:avLst/>
            <a:gdLst>
              <a:gd name="textAreaLeft" fmla="*/ 0 w 3430800"/>
              <a:gd name="textAreaRight" fmla="*/ 3431160 w 3430800"/>
              <a:gd name="textAreaTop" fmla="*/ 0 h 3532320"/>
              <a:gd name="textAreaBottom" fmla="*/ 3532680 h 3532320"/>
            </a:gdLst>
            <a:ahLst/>
            <a:rect l="textAreaLeft" t="textAreaTop" r="textAreaRight" b="textAreaBottom"/>
            <a:pathLst>
              <a:path w="3430985" h="3532546">
                <a:moveTo>
                  <a:pt x="0" y="0"/>
                </a:moveTo>
                <a:lnTo>
                  <a:pt x="3430985" y="0"/>
                </a:lnTo>
                <a:lnTo>
                  <a:pt x="3430985" y="3532546"/>
                </a:lnTo>
                <a:lnTo>
                  <a:pt x="0" y="35325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Freeform 18"/>
          <p:cNvSpPr/>
          <p:nvPr/>
        </p:nvSpPr>
        <p:spPr>
          <a:xfrm rot="5400000">
            <a:off x="-228960" y="-1204560"/>
            <a:ext cx="3173040" cy="4114440"/>
          </a:xfrm>
          <a:custGeom>
            <a:avLst/>
            <a:gdLst>
              <a:gd name="textAreaLeft" fmla="*/ 0 w 3173040"/>
              <a:gd name="textAreaRight" fmla="*/ 3173400 w 317304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Freeform 19"/>
          <p:cNvSpPr/>
          <p:nvPr/>
        </p:nvSpPr>
        <p:spPr>
          <a:xfrm>
            <a:off x="14746680" y="9445680"/>
            <a:ext cx="4026240" cy="2868480"/>
          </a:xfrm>
          <a:custGeom>
            <a:avLst/>
            <a:gdLst>
              <a:gd name="textAreaLeft" fmla="*/ 0 w 4026240"/>
              <a:gd name="textAreaRight" fmla="*/ 4026600 w 4026240"/>
              <a:gd name="textAreaTop" fmla="*/ 0 h 2868480"/>
              <a:gd name="textAreaBottom" fmla="*/ 2868840 h 2868480"/>
            </a:gdLst>
            <a:ahLst/>
            <a:rect l="textAreaLeft" t="textAreaTop" r="textAreaRight" b="textAreaBottom"/>
            <a:pathLst>
              <a:path w="4026521" h="2868897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Freeform 20"/>
          <p:cNvSpPr/>
          <p:nvPr/>
        </p:nvSpPr>
        <p:spPr>
          <a:xfrm rot="10648800">
            <a:off x="-1168200" y="5891040"/>
            <a:ext cx="2015280" cy="3324240"/>
          </a:xfrm>
          <a:custGeom>
            <a:avLst/>
            <a:gdLst>
              <a:gd name="textAreaLeft" fmla="*/ 0 w 2015280"/>
              <a:gd name="textAreaRight" fmla="*/ 2015640 w 2015280"/>
              <a:gd name="textAreaTop" fmla="*/ 0 h 3324240"/>
              <a:gd name="textAreaBottom" fmla="*/ 3324600 h 3324240"/>
            </a:gdLst>
            <a:ahLst/>
            <a:rect l="textAreaLeft" t="textAreaTop" r="textAreaRight" b="textAreaBottom"/>
            <a:pathLst>
              <a:path w="2015470" h="3324487">
                <a:moveTo>
                  <a:pt x="0" y="0"/>
                </a:moveTo>
                <a:lnTo>
                  <a:pt x="2015471" y="0"/>
                </a:lnTo>
                <a:lnTo>
                  <a:pt x="2015471" y="3324487"/>
                </a:lnTo>
                <a:lnTo>
                  <a:pt x="0" y="332448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Freeform 21"/>
          <p:cNvSpPr/>
          <p:nvPr/>
        </p:nvSpPr>
        <p:spPr>
          <a:xfrm>
            <a:off x="17034840" y="7553160"/>
            <a:ext cx="897480" cy="1287000"/>
          </a:xfrm>
          <a:custGeom>
            <a:avLst/>
            <a:gdLst>
              <a:gd name="textAreaLeft" fmla="*/ 0 w 897480"/>
              <a:gd name="textAreaRight" fmla="*/ 897840 w 897480"/>
              <a:gd name="textAreaTop" fmla="*/ 0 h 1287000"/>
              <a:gd name="textAreaBottom" fmla="*/ 1287360 h 1287000"/>
            </a:gdLst>
            <a:ahLst/>
            <a:rect l="textAreaLeft" t="textAreaTop" r="textAreaRight" b="textAreaBottom"/>
            <a:pathLst>
              <a:path w="897957" h="1287393">
                <a:moveTo>
                  <a:pt x="0" y="0"/>
                </a:moveTo>
                <a:lnTo>
                  <a:pt x="897957" y="0"/>
                </a:lnTo>
                <a:lnTo>
                  <a:pt x="897957" y="1287393"/>
                </a:lnTo>
                <a:lnTo>
                  <a:pt x="0" y="12873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Freeform 22"/>
          <p:cNvSpPr/>
          <p:nvPr/>
        </p:nvSpPr>
        <p:spPr>
          <a:xfrm>
            <a:off x="3981240" y="2660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Freeform 23"/>
          <p:cNvSpPr/>
          <p:nvPr/>
        </p:nvSpPr>
        <p:spPr>
          <a:xfrm rot="16098000">
            <a:off x="17102880" y="4354920"/>
            <a:ext cx="2478960" cy="1549440"/>
          </a:xfrm>
          <a:custGeom>
            <a:avLst/>
            <a:gdLst>
              <a:gd name="textAreaLeft" fmla="*/ 0 w 2478960"/>
              <a:gd name="textAreaRight" fmla="*/ 2479320 w 2478960"/>
              <a:gd name="textAreaTop" fmla="*/ 0 h 1549440"/>
              <a:gd name="textAreaBottom" fmla="*/ 1549800 h 1549440"/>
            </a:gdLst>
            <a:ahLst/>
            <a:rect l="textAreaLeft" t="textAreaTop" r="textAreaRight" b="textAreaBottom"/>
            <a:pathLst>
              <a:path w="2479461" h="1549663">
                <a:moveTo>
                  <a:pt x="0" y="0"/>
                </a:moveTo>
                <a:lnTo>
                  <a:pt x="2479462" y="0"/>
                </a:lnTo>
                <a:lnTo>
                  <a:pt x="2479462" y="1549664"/>
                </a:lnTo>
                <a:lnTo>
                  <a:pt x="0" y="154966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Freeform 24"/>
          <p:cNvSpPr/>
          <p:nvPr/>
        </p:nvSpPr>
        <p:spPr>
          <a:xfrm>
            <a:off x="10876320" y="9258480"/>
            <a:ext cx="2685240" cy="2111040"/>
          </a:xfrm>
          <a:custGeom>
            <a:avLst/>
            <a:gdLst>
              <a:gd name="textAreaLeft" fmla="*/ 0 w 2685240"/>
              <a:gd name="textAreaRight" fmla="*/ 2685600 w 2685240"/>
              <a:gd name="textAreaTop" fmla="*/ 0 h 2111040"/>
              <a:gd name="textAreaBottom" fmla="*/ 2111400 h 2111040"/>
            </a:gdLst>
            <a:ahLst/>
            <a:rect l="textAreaLeft" t="textAreaTop" r="textAreaRight" b="textAreaBottom"/>
            <a:pathLst>
              <a:path w="2685557" h="2111519">
                <a:moveTo>
                  <a:pt x="0" y="0"/>
                </a:moveTo>
                <a:lnTo>
                  <a:pt x="2685557" y="0"/>
                </a:lnTo>
                <a:lnTo>
                  <a:pt x="2685557" y="2111519"/>
                </a:lnTo>
                <a:lnTo>
                  <a:pt x="0" y="21115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Freeform 25"/>
          <p:cNvSpPr/>
          <p:nvPr/>
        </p:nvSpPr>
        <p:spPr>
          <a:xfrm>
            <a:off x="-2532960" y="2631960"/>
            <a:ext cx="3665520" cy="3298680"/>
          </a:xfrm>
          <a:custGeom>
            <a:avLst/>
            <a:gdLst>
              <a:gd name="textAreaLeft" fmla="*/ 0 w 3665520"/>
              <a:gd name="textAreaRight" fmla="*/ 3665880 w 3665520"/>
              <a:gd name="textAreaTop" fmla="*/ 0 h 3298680"/>
              <a:gd name="textAreaBottom" fmla="*/ 3299040 h 3298680"/>
            </a:gdLst>
            <a:ahLst/>
            <a:rect l="textAreaLeft" t="textAreaTop" r="textAreaRight" b="textAreaBottom"/>
            <a:pathLst>
              <a:path w="3665787" h="3299209">
                <a:moveTo>
                  <a:pt x="0" y="0"/>
                </a:moveTo>
                <a:lnTo>
                  <a:pt x="3665787" y="0"/>
                </a:lnTo>
                <a:lnTo>
                  <a:pt x="3665787" y="3299209"/>
                </a:lnTo>
                <a:lnTo>
                  <a:pt x="0" y="32992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Freeform 26"/>
          <p:cNvSpPr/>
          <p:nvPr/>
        </p:nvSpPr>
        <p:spPr>
          <a:xfrm>
            <a:off x="13573800" y="-1499400"/>
            <a:ext cx="2345400" cy="2796480"/>
          </a:xfrm>
          <a:custGeom>
            <a:avLst/>
            <a:gdLst>
              <a:gd name="textAreaLeft" fmla="*/ 0 w 2345400"/>
              <a:gd name="textAreaRight" fmla="*/ 2345760 w 2345400"/>
              <a:gd name="textAreaTop" fmla="*/ 0 h 2796480"/>
              <a:gd name="textAreaBottom" fmla="*/ 2796840 h 2796480"/>
            </a:gdLst>
            <a:ahLst/>
            <a:rect l="textAreaLeft" t="textAreaTop" r="textAreaRight" b="textAreaBottom"/>
            <a:pathLst>
              <a:path w="2345750" h="2796721">
                <a:moveTo>
                  <a:pt x="0" y="0"/>
                </a:moveTo>
                <a:lnTo>
                  <a:pt x="2345749" y="0"/>
                </a:lnTo>
                <a:lnTo>
                  <a:pt x="2345749" y="2796721"/>
                </a:lnTo>
                <a:lnTo>
                  <a:pt x="0" y="279672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Freeform 27"/>
          <p:cNvSpPr/>
          <p:nvPr/>
        </p:nvSpPr>
        <p:spPr>
          <a:xfrm>
            <a:off x="3525120" y="1301400"/>
            <a:ext cx="2535840" cy="2275920"/>
          </a:xfrm>
          <a:custGeom>
            <a:avLst/>
            <a:gdLst>
              <a:gd name="textAreaLeft" fmla="*/ 0 w 2535840"/>
              <a:gd name="textAreaRight" fmla="*/ 2536200 w 2535840"/>
              <a:gd name="textAreaTop" fmla="*/ 0 h 2275920"/>
              <a:gd name="textAreaBottom" fmla="*/ 2276280 h 2275920"/>
            </a:gdLst>
            <a:ahLst/>
            <a:rect l="textAreaLeft" t="textAreaTop" r="textAreaRight" b="textAreaBottom"/>
            <a:pathLst>
              <a:path w="2536333" h="2276359">
                <a:moveTo>
                  <a:pt x="0" y="0"/>
                </a:moveTo>
                <a:lnTo>
                  <a:pt x="2536334" y="0"/>
                </a:lnTo>
                <a:lnTo>
                  <a:pt x="2536334" y="2276359"/>
                </a:lnTo>
                <a:lnTo>
                  <a:pt x="0" y="227635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Freeform 28"/>
          <p:cNvSpPr/>
          <p:nvPr/>
        </p:nvSpPr>
        <p:spPr>
          <a:xfrm>
            <a:off x="6041880" y="1301400"/>
            <a:ext cx="1386000" cy="1969920"/>
          </a:xfrm>
          <a:custGeom>
            <a:avLst/>
            <a:gdLst>
              <a:gd name="textAreaLeft" fmla="*/ 0 w 1386000"/>
              <a:gd name="textAreaRight" fmla="*/ 1386360 w 1386000"/>
              <a:gd name="textAreaTop" fmla="*/ 0 h 1969920"/>
              <a:gd name="textAreaBottom" fmla="*/ 1970280 h 1969920"/>
            </a:gdLst>
            <a:ahLst/>
            <a:rect l="textAreaLeft" t="textAreaTop" r="textAreaRight" b="textAreaBottom"/>
            <a:pathLst>
              <a:path w="1386497" h="1970156">
                <a:moveTo>
                  <a:pt x="0" y="0"/>
                </a:moveTo>
                <a:lnTo>
                  <a:pt x="1386497" y="0"/>
                </a:lnTo>
                <a:lnTo>
                  <a:pt x="1386497" y="1970155"/>
                </a:lnTo>
                <a:lnTo>
                  <a:pt x="0" y="197015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Freeform 29"/>
          <p:cNvSpPr/>
          <p:nvPr/>
        </p:nvSpPr>
        <p:spPr>
          <a:xfrm>
            <a:off x="11496240" y="1109880"/>
            <a:ext cx="1872000" cy="2279880"/>
          </a:xfrm>
          <a:custGeom>
            <a:avLst/>
            <a:gdLst>
              <a:gd name="textAreaLeft" fmla="*/ 0 w 1872000"/>
              <a:gd name="textAreaRight" fmla="*/ 1872360 w 1872000"/>
              <a:gd name="textAreaTop" fmla="*/ 0 h 2279880"/>
              <a:gd name="textAreaBottom" fmla="*/ 2280240 h 2279880"/>
            </a:gdLst>
            <a:ahLst/>
            <a:rect l="textAreaLeft" t="textAreaTop" r="textAreaRight" b="textAreaBottom"/>
            <a:pathLst>
              <a:path w="1872535" h="2280103">
                <a:moveTo>
                  <a:pt x="0" y="0"/>
                </a:moveTo>
                <a:lnTo>
                  <a:pt x="1872534" y="0"/>
                </a:lnTo>
                <a:lnTo>
                  <a:pt x="1872534" y="2280104"/>
                </a:lnTo>
                <a:lnTo>
                  <a:pt x="0" y="22801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Freeform 30"/>
          <p:cNvSpPr/>
          <p:nvPr/>
        </p:nvSpPr>
        <p:spPr>
          <a:xfrm>
            <a:off x="2286720" y="3434040"/>
            <a:ext cx="1872000" cy="2279880"/>
          </a:xfrm>
          <a:custGeom>
            <a:avLst/>
            <a:gdLst>
              <a:gd name="textAreaLeft" fmla="*/ 0 w 1872000"/>
              <a:gd name="textAreaRight" fmla="*/ 1872360 w 1872000"/>
              <a:gd name="textAreaTop" fmla="*/ 0 h 2279880"/>
              <a:gd name="textAreaBottom" fmla="*/ 2280240 h 2279880"/>
            </a:gdLst>
            <a:ahLst/>
            <a:rect l="textAreaLeft" t="textAreaTop" r="textAreaRight" b="textAreaBottom"/>
            <a:pathLst>
              <a:path w="1872535" h="2280103">
                <a:moveTo>
                  <a:pt x="0" y="0"/>
                </a:moveTo>
                <a:lnTo>
                  <a:pt x="1872535" y="0"/>
                </a:lnTo>
                <a:lnTo>
                  <a:pt x="1872535" y="2280104"/>
                </a:lnTo>
                <a:lnTo>
                  <a:pt x="0" y="22801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Freeform 31"/>
          <p:cNvSpPr/>
          <p:nvPr/>
        </p:nvSpPr>
        <p:spPr>
          <a:xfrm>
            <a:off x="4269600" y="3695760"/>
            <a:ext cx="1433520" cy="1756080"/>
          </a:xfrm>
          <a:custGeom>
            <a:avLst/>
            <a:gdLst>
              <a:gd name="textAreaLeft" fmla="*/ 0 w 1433520"/>
              <a:gd name="textAreaRight" fmla="*/ 1433880 w 1433520"/>
              <a:gd name="textAreaTop" fmla="*/ 0 h 1756080"/>
              <a:gd name="textAreaBottom" fmla="*/ 1756440 h 1756080"/>
            </a:gdLst>
            <a:ahLst/>
            <a:rect l="textAreaLeft" t="textAreaTop" r="textAreaRight" b="textAreaBottom"/>
            <a:pathLst>
              <a:path w="1433729" h="1756482">
                <a:moveTo>
                  <a:pt x="0" y="0"/>
                </a:moveTo>
                <a:lnTo>
                  <a:pt x="1433728" y="0"/>
                </a:lnTo>
                <a:lnTo>
                  <a:pt x="1433728" y="1756482"/>
                </a:lnTo>
                <a:lnTo>
                  <a:pt x="0" y="17564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Freeform 32"/>
          <p:cNvSpPr/>
          <p:nvPr/>
        </p:nvSpPr>
        <p:spPr>
          <a:xfrm>
            <a:off x="5817600" y="3538080"/>
            <a:ext cx="1906560" cy="2220120"/>
          </a:xfrm>
          <a:custGeom>
            <a:avLst/>
            <a:gdLst>
              <a:gd name="textAreaLeft" fmla="*/ 0 w 1906560"/>
              <a:gd name="textAreaRight" fmla="*/ 1906920 w 1906560"/>
              <a:gd name="textAreaTop" fmla="*/ 0 h 2220120"/>
              <a:gd name="textAreaBottom" fmla="*/ 2220480 h 2220120"/>
            </a:gdLst>
            <a:ahLst/>
            <a:rect l="textAreaLeft" t="textAreaTop" r="textAreaRight" b="textAreaBottom"/>
            <a:pathLst>
              <a:path w="1906961" h="2220624">
                <a:moveTo>
                  <a:pt x="0" y="0"/>
                </a:moveTo>
                <a:lnTo>
                  <a:pt x="1906961" y="0"/>
                </a:lnTo>
                <a:lnTo>
                  <a:pt x="1906961" y="2220624"/>
                </a:lnTo>
                <a:lnTo>
                  <a:pt x="0" y="22206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Freeform 33"/>
          <p:cNvSpPr/>
          <p:nvPr/>
        </p:nvSpPr>
        <p:spPr>
          <a:xfrm>
            <a:off x="9982080" y="3476160"/>
            <a:ext cx="1692360" cy="1975680"/>
          </a:xfrm>
          <a:custGeom>
            <a:avLst/>
            <a:gdLst>
              <a:gd name="textAreaLeft" fmla="*/ 0 w 1692360"/>
              <a:gd name="textAreaRight" fmla="*/ 1692720 w 1692360"/>
              <a:gd name="textAreaTop" fmla="*/ 0 h 1975680"/>
              <a:gd name="textAreaBottom" fmla="*/ 1976040 h 1975680"/>
            </a:gdLst>
            <a:ahLst/>
            <a:rect l="textAreaLeft" t="textAreaTop" r="textAreaRight" b="textAreaBottom"/>
            <a:pathLst>
              <a:path w="1692851" h="1976090">
                <a:moveTo>
                  <a:pt x="0" y="0"/>
                </a:moveTo>
                <a:lnTo>
                  <a:pt x="1692850" y="0"/>
                </a:lnTo>
                <a:lnTo>
                  <a:pt x="1692850" y="1976090"/>
                </a:lnTo>
                <a:lnTo>
                  <a:pt x="0" y="19760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Freeform 34"/>
          <p:cNvSpPr/>
          <p:nvPr/>
        </p:nvSpPr>
        <p:spPr>
          <a:xfrm>
            <a:off x="11188800" y="3622680"/>
            <a:ext cx="2103480" cy="2050920"/>
          </a:xfrm>
          <a:custGeom>
            <a:avLst/>
            <a:gdLst>
              <a:gd name="textAreaLeft" fmla="*/ 0 w 2103480"/>
              <a:gd name="textAreaRight" fmla="*/ 2103840 w 2103480"/>
              <a:gd name="textAreaTop" fmla="*/ 0 h 2050920"/>
              <a:gd name="textAreaBottom" fmla="*/ 2051280 h 2050920"/>
            </a:gdLst>
            <a:ahLst/>
            <a:rect l="textAreaLeft" t="textAreaTop" r="textAreaRight" b="textAreaBottom"/>
            <a:pathLst>
              <a:path w="2103796" h="2051201">
                <a:moveTo>
                  <a:pt x="0" y="0"/>
                </a:moveTo>
                <a:lnTo>
                  <a:pt x="2103796" y="0"/>
                </a:lnTo>
                <a:lnTo>
                  <a:pt x="2103796" y="2051201"/>
                </a:lnTo>
                <a:lnTo>
                  <a:pt x="0" y="20512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Freeform 35"/>
          <p:cNvSpPr/>
          <p:nvPr/>
        </p:nvSpPr>
        <p:spPr>
          <a:xfrm>
            <a:off x="8242200" y="3476160"/>
            <a:ext cx="1739520" cy="2454480"/>
          </a:xfrm>
          <a:custGeom>
            <a:avLst/>
            <a:gdLst>
              <a:gd name="textAreaLeft" fmla="*/ 0 w 1739520"/>
              <a:gd name="textAreaRight" fmla="*/ 1739880 w 1739520"/>
              <a:gd name="textAreaTop" fmla="*/ 0 h 2454480"/>
              <a:gd name="textAreaBottom" fmla="*/ 2454840 h 2454480"/>
            </a:gdLst>
            <a:ahLst/>
            <a:rect l="textAreaLeft" t="textAreaTop" r="textAreaRight" b="textAreaBottom"/>
            <a:pathLst>
              <a:path w="1739992" h="2455016">
                <a:moveTo>
                  <a:pt x="0" y="0"/>
                </a:moveTo>
                <a:lnTo>
                  <a:pt x="1739992" y="0"/>
                </a:lnTo>
                <a:lnTo>
                  <a:pt x="1739992" y="2455016"/>
                </a:lnTo>
                <a:lnTo>
                  <a:pt x="0" y="245501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Freeform 36"/>
          <p:cNvSpPr/>
          <p:nvPr/>
        </p:nvSpPr>
        <p:spPr>
          <a:xfrm>
            <a:off x="13406760" y="3695760"/>
            <a:ext cx="1280160" cy="1882800"/>
          </a:xfrm>
          <a:custGeom>
            <a:avLst/>
            <a:gdLst>
              <a:gd name="textAreaLeft" fmla="*/ 0 w 1280160"/>
              <a:gd name="textAreaRight" fmla="*/ 1280520 w 1280160"/>
              <a:gd name="textAreaTop" fmla="*/ 0 h 1882800"/>
              <a:gd name="textAreaBottom" fmla="*/ 1883160 h 1882800"/>
            </a:gdLst>
            <a:ahLst/>
            <a:rect l="textAreaLeft" t="textAreaTop" r="textAreaRight" b="textAreaBottom"/>
            <a:pathLst>
              <a:path w="1280646" h="1883303">
                <a:moveTo>
                  <a:pt x="0" y="0"/>
                </a:moveTo>
                <a:lnTo>
                  <a:pt x="1280646" y="0"/>
                </a:lnTo>
                <a:lnTo>
                  <a:pt x="1280646" y="1883303"/>
                </a:lnTo>
                <a:lnTo>
                  <a:pt x="0" y="18833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Freeform 37"/>
          <p:cNvSpPr/>
          <p:nvPr/>
        </p:nvSpPr>
        <p:spPr>
          <a:xfrm>
            <a:off x="3223080" y="5579280"/>
            <a:ext cx="1586160" cy="2594880"/>
          </a:xfrm>
          <a:custGeom>
            <a:avLst/>
            <a:gdLst>
              <a:gd name="textAreaLeft" fmla="*/ 0 w 1586160"/>
              <a:gd name="textAreaRight" fmla="*/ 1586520 w 1586160"/>
              <a:gd name="textAreaTop" fmla="*/ 0 h 2594880"/>
              <a:gd name="textAreaBottom" fmla="*/ 2595240 h 2594880"/>
            </a:gdLst>
            <a:ahLst/>
            <a:rect l="textAreaLeft" t="textAreaTop" r="textAreaRight" b="textAreaBottom"/>
            <a:pathLst>
              <a:path w="1586382" h="2595307">
                <a:moveTo>
                  <a:pt x="0" y="0"/>
                </a:moveTo>
                <a:lnTo>
                  <a:pt x="1586382" y="0"/>
                </a:lnTo>
                <a:lnTo>
                  <a:pt x="1586382" y="2595308"/>
                </a:lnTo>
                <a:lnTo>
                  <a:pt x="0" y="25953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Freeform 38"/>
          <p:cNvSpPr/>
          <p:nvPr/>
        </p:nvSpPr>
        <p:spPr>
          <a:xfrm>
            <a:off x="4856760" y="6025320"/>
            <a:ext cx="1692360" cy="1975680"/>
          </a:xfrm>
          <a:custGeom>
            <a:avLst/>
            <a:gdLst>
              <a:gd name="textAreaLeft" fmla="*/ 0 w 1692360"/>
              <a:gd name="textAreaRight" fmla="*/ 1692720 w 1692360"/>
              <a:gd name="textAreaTop" fmla="*/ 0 h 1975680"/>
              <a:gd name="textAreaBottom" fmla="*/ 1976040 h 1975680"/>
            </a:gdLst>
            <a:ahLst/>
            <a:rect l="textAreaLeft" t="textAreaTop" r="textAreaRight" b="textAreaBottom"/>
            <a:pathLst>
              <a:path w="1692851" h="1976090">
                <a:moveTo>
                  <a:pt x="0" y="0"/>
                </a:moveTo>
                <a:lnTo>
                  <a:pt x="1692851" y="0"/>
                </a:lnTo>
                <a:lnTo>
                  <a:pt x="1692851" y="1976090"/>
                </a:lnTo>
                <a:lnTo>
                  <a:pt x="0" y="19760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Freeform 39"/>
          <p:cNvSpPr/>
          <p:nvPr/>
        </p:nvSpPr>
        <p:spPr>
          <a:xfrm>
            <a:off x="9494280" y="6186600"/>
            <a:ext cx="1116720" cy="1748160"/>
          </a:xfrm>
          <a:custGeom>
            <a:avLst/>
            <a:gdLst>
              <a:gd name="textAreaLeft" fmla="*/ 0 w 1116720"/>
              <a:gd name="textAreaRight" fmla="*/ 1117080 w 1116720"/>
              <a:gd name="textAreaTop" fmla="*/ 0 h 1748160"/>
              <a:gd name="textAreaBottom" fmla="*/ 1748520 h 1748160"/>
            </a:gdLst>
            <a:ahLst/>
            <a:rect l="textAreaLeft" t="textAreaTop" r="textAreaRight" b="textAreaBottom"/>
            <a:pathLst>
              <a:path w="1116916" h="1748596">
                <a:moveTo>
                  <a:pt x="0" y="0"/>
                </a:moveTo>
                <a:lnTo>
                  <a:pt x="1116916" y="0"/>
                </a:lnTo>
                <a:lnTo>
                  <a:pt x="1116916" y="1748596"/>
                </a:lnTo>
                <a:lnTo>
                  <a:pt x="0" y="17485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Freeform 40"/>
          <p:cNvSpPr/>
          <p:nvPr/>
        </p:nvSpPr>
        <p:spPr>
          <a:xfrm>
            <a:off x="12362760" y="6330240"/>
            <a:ext cx="1198800" cy="1725120"/>
          </a:xfrm>
          <a:custGeom>
            <a:avLst/>
            <a:gdLst>
              <a:gd name="textAreaLeft" fmla="*/ 0 w 1198800"/>
              <a:gd name="textAreaRight" fmla="*/ 1199160 w 1198800"/>
              <a:gd name="textAreaTop" fmla="*/ 0 h 1725120"/>
              <a:gd name="textAreaBottom" fmla="*/ 1725480 h 1725120"/>
            </a:gdLst>
            <a:ahLst/>
            <a:rect l="textAreaLeft" t="textAreaTop" r="textAreaRight" b="textAreaBottom"/>
            <a:pathLst>
              <a:path w="1199100" h="1725324">
                <a:moveTo>
                  <a:pt x="0" y="0"/>
                </a:moveTo>
                <a:lnTo>
                  <a:pt x="1199100" y="0"/>
                </a:lnTo>
                <a:lnTo>
                  <a:pt x="1199100" y="1725324"/>
                </a:lnTo>
                <a:lnTo>
                  <a:pt x="0" y="17253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Freeform 41"/>
          <p:cNvSpPr/>
          <p:nvPr/>
        </p:nvSpPr>
        <p:spPr>
          <a:xfrm>
            <a:off x="13609800" y="6271560"/>
            <a:ext cx="1526040" cy="1663200"/>
          </a:xfrm>
          <a:custGeom>
            <a:avLst/>
            <a:gdLst>
              <a:gd name="textAreaLeft" fmla="*/ 0 w 1526040"/>
              <a:gd name="textAreaRight" fmla="*/ 1526400 w 1526040"/>
              <a:gd name="textAreaTop" fmla="*/ 0 h 1663200"/>
              <a:gd name="textAreaBottom" fmla="*/ 1663560 h 1663200"/>
            </a:gdLst>
            <a:ahLst/>
            <a:rect l="textAreaLeft" t="textAreaTop" r="textAreaRight" b="textAreaBottom"/>
            <a:pathLst>
              <a:path w="1526385" h="1663635">
                <a:moveTo>
                  <a:pt x="0" y="0"/>
                </a:moveTo>
                <a:lnTo>
                  <a:pt x="1526386" y="0"/>
                </a:lnTo>
                <a:lnTo>
                  <a:pt x="1526386" y="1663635"/>
                </a:lnTo>
                <a:lnTo>
                  <a:pt x="0" y="166363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Freeform 42"/>
          <p:cNvSpPr/>
          <p:nvPr/>
        </p:nvSpPr>
        <p:spPr>
          <a:xfrm>
            <a:off x="-5051160" y="5579280"/>
            <a:ext cx="9364680" cy="8229240"/>
          </a:xfrm>
          <a:custGeom>
            <a:avLst/>
            <a:gdLst>
              <a:gd name="textAreaLeft" fmla="*/ 0 w 9364680"/>
              <a:gd name="textAreaRight" fmla="*/ 9365040 w 9364680"/>
              <a:gd name="textAreaTop" fmla="*/ 0 h 8229240"/>
              <a:gd name="textAreaBottom" fmla="*/ 8229600 h 8229240"/>
            </a:gdLst>
            <a:ahLst/>
            <a:rect l="textAreaLeft" t="textAreaTop" r="textAreaRight" b="textAreaBottom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Freeform 3"/>
          <p:cNvSpPr/>
          <p:nvPr/>
        </p:nvSpPr>
        <p:spPr>
          <a:xfrm flipH="1">
            <a:off x="241596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Freeform 4"/>
          <p:cNvSpPr/>
          <p:nvPr/>
        </p:nvSpPr>
        <p:spPr>
          <a:xfrm rot="5400000">
            <a:off x="-228960" y="-1204560"/>
            <a:ext cx="3173040" cy="4114440"/>
          </a:xfrm>
          <a:custGeom>
            <a:avLst/>
            <a:gdLst>
              <a:gd name="textAreaLeft" fmla="*/ 0 w 3173040"/>
              <a:gd name="textAreaRight" fmla="*/ 3173400 w 317304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Freeform 5"/>
          <p:cNvSpPr/>
          <p:nvPr/>
        </p:nvSpPr>
        <p:spPr>
          <a:xfrm>
            <a:off x="3933360" y="32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Freeform 6"/>
          <p:cNvSpPr/>
          <p:nvPr/>
        </p:nvSpPr>
        <p:spPr>
          <a:xfrm>
            <a:off x="8220960" y="950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Freeform 7"/>
          <p:cNvSpPr/>
          <p:nvPr/>
        </p:nvSpPr>
        <p:spPr>
          <a:xfrm rot="16200000">
            <a:off x="10084320" y="2418480"/>
            <a:ext cx="7971480" cy="6087960"/>
          </a:xfrm>
          <a:custGeom>
            <a:avLst/>
            <a:gdLst>
              <a:gd name="textAreaLeft" fmla="*/ 0 w 7971480"/>
              <a:gd name="textAreaRight" fmla="*/ 7971840 w 7971480"/>
              <a:gd name="textAreaTop" fmla="*/ 0 h 6087960"/>
              <a:gd name="textAreaBottom" fmla="*/ 6088320 h 6087960"/>
            </a:gdLst>
            <a:ahLst/>
            <a:rect l="textAreaLeft" t="textAreaTop" r="textAreaRight" b="textAreaBottom"/>
            <a:pathLst>
              <a:path w="7971671" h="6088364">
                <a:moveTo>
                  <a:pt x="0" y="0"/>
                </a:moveTo>
                <a:lnTo>
                  <a:pt x="7971671" y="0"/>
                </a:lnTo>
                <a:lnTo>
                  <a:pt x="7971671" y="6088363"/>
                </a:lnTo>
                <a:lnTo>
                  <a:pt x="0" y="60883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8" name="Group 8"/>
          <p:cNvGrpSpPr/>
          <p:nvPr/>
        </p:nvGrpSpPr>
        <p:grpSpPr>
          <a:xfrm>
            <a:off x="11456280" y="2520360"/>
            <a:ext cx="5245920" cy="5245920"/>
            <a:chOff x="11456280" y="2520360"/>
            <a:chExt cx="5245920" cy="5245920"/>
          </a:xfrm>
        </p:grpSpPr>
        <p:sp>
          <p:nvSpPr>
            <p:cNvPr id="279" name="Freeform 9"/>
            <p:cNvSpPr/>
            <p:nvPr/>
          </p:nvSpPr>
          <p:spPr>
            <a:xfrm>
              <a:off x="11456280" y="2520360"/>
              <a:ext cx="5245920" cy="5245920"/>
            </a:xfrm>
            <a:custGeom>
              <a:avLst/>
              <a:gdLst>
                <a:gd name="textAreaLeft" fmla="*/ 0 w 5245920"/>
                <a:gd name="textAreaRight" fmla="*/ 5246280 w 5245920"/>
                <a:gd name="textAreaTop" fmla="*/ 0 h 5245920"/>
                <a:gd name="textAreaBottom" fmla="*/ 5246280 h 52459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0">
              <a:blip r:embed="rId1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80" name="TextBox 10"/>
          <p:cNvSpPr/>
          <p:nvPr/>
        </p:nvSpPr>
        <p:spPr>
          <a:xfrm>
            <a:off x="2084760" y="1524240"/>
            <a:ext cx="8201880" cy="246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689"/>
              </a:lnSpc>
              <a:tabLst>
                <a:tab algn="l" pos="0"/>
              </a:tabLst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voces entrevistadas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TextBox 11"/>
          <p:cNvSpPr/>
          <p:nvPr/>
        </p:nvSpPr>
        <p:spPr>
          <a:xfrm>
            <a:off x="8490960" y="5785920"/>
            <a:ext cx="8201880" cy="123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689"/>
              </a:lnSpc>
              <a:tabLst>
                <a:tab algn="l" pos="0"/>
              </a:tabLst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yerlin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Freeform 12"/>
          <p:cNvSpPr/>
          <p:nvPr/>
        </p:nvSpPr>
        <p:spPr>
          <a:xfrm>
            <a:off x="11277720" y="7238160"/>
            <a:ext cx="2057040" cy="2057040"/>
          </a:xfrm>
          <a:custGeom>
            <a:avLst/>
            <a:gdLst>
              <a:gd name="textAreaLeft" fmla="*/ 0 w 2057040"/>
              <a:gd name="textAreaRight" fmla="*/ 2057400 w 2057040"/>
              <a:gd name="textAreaTop" fmla="*/ 0 h 2057040"/>
              <a:gd name="textAreaBottom" fmla="*/ 2057400 h 2057040"/>
            </a:gdLst>
            <a:ahLst/>
            <a:rect l="textAreaLeft" t="textAreaTop" r="textAreaRight" b="textAreaBottom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Freeform 13"/>
          <p:cNvSpPr/>
          <p:nvPr/>
        </p:nvSpPr>
        <p:spPr>
          <a:xfrm>
            <a:off x="-1994400" y="597096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6" y="0"/>
                </a:lnTo>
                <a:lnTo>
                  <a:pt x="5919426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4" name="" descr="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957200" y="4893480"/>
            <a:ext cx="244080" cy="24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restart="whenNotActive" nodeType="interactiveSeq" fill="hold">
                <p:stCondLst>
                  <p:cond delay="0" evt="onClick">
                    <p:tgtEl>
                      <p:spTgt spid="284"/>
                    </p:tgtEl>
                  </p:cond>
                </p:stCondLst>
                <p:childTnLst>
                  <p:par>
                    <p:cTn id="9" fill="hold">
                      <p:stCondLst>
                        <p:cond delay="0" evt="onClick">
                          <p:tgtEl>
                            <p:spTgt spid="284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2442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  <p:endCondLst>
                    <p:cond delay="0" evt="onStopAudio"/>
                  </p:endCondLst>
                </p:cTn>
                <p:tgtEl>
                  <p:spTgt spid="28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Freeform 3"/>
          <p:cNvSpPr/>
          <p:nvPr/>
        </p:nvSpPr>
        <p:spPr>
          <a:xfrm flipH="1">
            <a:off x="241596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Freeform 4"/>
          <p:cNvSpPr/>
          <p:nvPr/>
        </p:nvSpPr>
        <p:spPr>
          <a:xfrm rot="5400000">
            <a:off x="-228960" y="-1204560"/>
            <a:ext cx="3173040" cy="4114440"/>
          </a:xfrm>
          <a:custGeom>
            <a:avLst/>
            <a:gdLst>
              <a:gd name="textAreaLeft" fmla="*/ 0 w 3173040"/>
              <a:gd name="textAreaRight" fmla="*/ 3173400 w 317304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Freeform 5"/>
          <p:cNvSpPr/>
          <p:nvPr/>
        </p:nvSpPr>
        <p:spPr>
          <a:xfrm>
            <a:off x="3933360" y="32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Freeform 6"/>
          <p:cNvSpPr/>
          <p:nvPr/>
        </p:nvSpPr>
        <p:spPr>
          <a:xfrm>
            <a:off x="8220960" y="950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Freeform 7"/>
          <p:cNvSpPr/>
          <p:nvPr/>
        </p:nvSpPr>
        <p:spPr>
          <a:xfrm rot="16200000">
            <a:off x="10084320" y="2418480"/>
            <a:ext cx="7971480" cy="6087960"/>
          </a:xfrm>
          <a:custGeom>
            <a:avLst/>
            <a:gdLst>
              <a:gd name="textAreaLeft" fmla="*/ 0 w 7971480"/>
              <a:gd name="textAreaRight" fmla="*/ 7971840 w 7971480"/>
              <a:gd name="textAreaTop" fmla="*/ 0 h 6087960"/>
              <a:gd name="textAreaBottom" fmla="*/ 6088320 h 6087960"/>
            </a:gdLst>
            <a:ahLst/>
            <a:rect l="textAreaLeft" t="textAreaTop" r="textAreaRight" b="textAreaBottom"/>
            <a:pathLst>
              <a:path w="7971671" h="6088364">
                <a:moveTo>
                  <a:pt x="0" y="0"/>
                </a:moveTo>
                <a:lnTo>
                  <a:pt x="7971671" y="0"/>
                </a:lnTo>
                <a:lnTo>
                  <a:pt x="7971671" y="6088363"/>
                </a:lnTo>
                <a:lnTo>
                  <a:pt x="0" y="60883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1" name="Group 8"/>
          <p:cNvGrpSpPr/>
          <p:nvPr/>
        </p:nvGrpSpPr>
        <p:grpSpPr>
          <a:xfrm>
            <a:off x="11446920" y="2520360"/>
            <a:ext cx="5245920" cy="5245920"/>
            <a:chOff x="11446920" y="2520360"/>
            <a:chExt cx="5245920" cy="5245920"/>
          </a:xfrm>
        </p:grpSpPr>
        <p:sp>
          <p:nvSpPr>
            <p:cNvPr id="292" name="Freeform 9"/>
            <p:cNvSpPr/>
            <p:nvPr/>
          </p:nvSpPr>
          <p:spPr>
            <a:xfrm>
              <a:off x="11446920" y="2520360"/>
              <a:ext cx="5245920" cy="5245920"/>
            </a:xfrm>
            <a:custGeom>
              <a:avLst/>
              <a:gdLst>
                <a:gd name="textAreaLeft" fmla="*/ 0 w 5245920"/>
                <a:gd name="textAreaRight" fmla="*/ 5246280 w 5245920"/>
                <a:gd name="textAreaTop" fmla="*/ 0 h 5245920"/>
                <a:gd name="textAreaBottom" fmla="*/ 5246280 h 52459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0">
              <a:blip r:embed="rId1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93" name="Freeform 10"/>
          <p:cNvSpPr/>
          <p:nvPr/>
        </p:nvSpPr>
        <p:spPr>
          <a:xfrm>
            <a:off x="11026080" y="6738120"/>
            <a:ext cx="2057040" cy="2057040"/>
          </a:xfrm>
          <a:custGeom>
            <a:avLst/>
            <a:gdLst>
              <a:gd name="textAreaLeft" fmla="*/ 0 w 2057040"/>
              <a:gd name="textAreaRight" fmla="*/ 2057400 w 2057040"/>
              <a:gd name="textAreaTop" fmla="*/ 0 h 2057040"/>
              <a:gd name="textAreaBottom" fmla="*/ 2057400 h 2057040"/>
            </a:gdLst>
            <a:ahLst/>
            <a:rect l="textAreaLeft" t="textAreaTop" r="textAreaRight" b="textAreaBottom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extBox 11"/>
          <p:cNvSpPr/>
          <p:nvPr/>
        </p:nvSpPr>
        <p:spPr>
          <a:xfrm>
            <a:off x="2084760" y="1524240"/>
            <a:ext cx="8201880" cy="246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689"/>
              </a:lnSpc>
              <a:tabLst>
                <a:tab algn="l" pos="0"/>
              </a:tabLst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voces entrevistadas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Box 12"/>
          <p:cNvSpPr/>
          <p:nvPr/>
        </p:nvSpPr>
        <p:spPr>
          <a:xfrm>
            <a:off x="8220960" y="5191200"/>
            <a:ext cx="3897000" cy="24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9689"/>
              </a:lnSpc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Rosana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Freeform 13"/>
          <p:cNvSpPr/>
          <p:nvPr/>
        </p:nvSpPr>
        <p:spPr>
          <a:xfrm>
            <a:off x="-1841760" y="612360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6" y="0"/>
                </a:lnTo>
                <a:lnTo>
                  <a:pt x="5919426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7" name="" descr="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4200" y="4381560"/>
            <a:ext cx="3126960" cy="175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restart="whenNotActive" nodeType="interactiveSeq" fill="hold">
                <p:stCondLst>
                  <p:cond delay="0" evt="onClick">
                    <p:tgtEl>
                      <p:spTgt spid="297"/>
                    </p:tgtEl>
                  </p:cond>
                </p:stCondLst>
                <p:childTnLst>
                  <p:par>
                    <p:cTn id="15" fill="hold">
                      <p:stCondLst>
                        <p:cond delay="0" evt="onClick">
                          <p:tgtEl>
                            <p:spTgt spid="297"/>
                          </p:tgtEl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29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9" name="Group 3"/>
          <p:cNvGrpSpPr/>
          <p:nvPr/>
        </p:nvGrpSpPr>
        <p:grpSpPr>
          <a:xfrm>
            <a:off x="771480" y="556920"/>
            <a:ext cx="16744680" cy="8701200"/>
            <a:chOff x="771480" y="556920"/>
            <a:chExt cx="16744680" cy="8701200"/>
          </a:xfrm>
        </p:grpSpPr>
        <p:sp>
          <p:nvSpPr>
            <p:cNvPr id="300" name="Freeform 4"/>
            <p:cNvSpPr/>
            <p:nvPr/>
          </p:nvSpPr>
          <p:spPr>
            <a:xfrm>
              <a:off x="771480" y="556920"/>
              <a:ext cx="16744680" cy="8701200"/>
            </a:xfrm>
            <a:custGeom>
              <a:avLst/>
              <a:gdLst>
                <a:gd name="textAreaLeft" fmla="*/ 0 w 16744680"/>
                <a:gd name="textAreaRight" fmla="*/ 16745040 w 16744680"/>
                <a:gd name="textAreaTop" fmla="*/ 0 h 8701200"/>
                <a:gd name="textAreaBottom" fmla="*/ 8701560 h 8701200"/>
              </a:gdLst>
              <a:ahLst/>
              <a:rect l="textAreaLeft" t="textAreaTop" r="textAreaRight" b="textAreaBottom"/>
              <a:pathLst>
                <a:path w="4410192" h="2291767">
                  <a:moveTo>
                    <a:pt x="23580" y="0"/>
                  </a:moveTo>
                  <a:lnTo>
                    <a:pt x="4386613" y="0"/>
                  </a:lnTo>
                  <a:cubicBezTo>
                    <a:pt x="4392867" y="0"/>
                    <a:pt x="4398864" y="2484"/>
                    <a:pt x="4403286" y="6906"/>
                  </a:cubicBezTo>
                  <a:cubicBezTo>
                    <a:pt x="4407708" y="11328"/>
                    <a:pt x="4410192" y="17326"/>
                    <a:pt x="4410192" y="23580"/>
                  </a:cubicBezTo>
                  <a:lnTo>
                    <a:pt x="4410192" y="2268187"/>
                  </a:lnTo>
                  <a:cubicBezTo>
                    <a:pt x="4410192" y="2281210"/>
                    <a:pt x="4399636" y="2291767"/>
                    <a:pt x="4386613" y="2291767"/>
                  </a:cubicBezTo>
                  <a:lnTo>
                    <a:pt x="23580" y="2291767"/>
                  </a:lnTo>
                  <a:cubicBezTo>
                    <a:pt x="17326" y="2291767"/>
                    <a:pt x="11328" y="2289283"/>
                    <a:pt x="6906" y="2284861"/>
                  </a:cubicBezTo>
                  <a:cubicBezTo>
                    <a:pt x="2484" y="2280439"/>
                    <a:pt x="0" y="2274441"/>
                    <a:pt x="0" y="2268187"/>
                  </a:cubicBezTo>
                  <a:lnTo>
                    <a:pt x="0" y="23580"/>
                  </a:lnTo>
                  <a:cubicBezTo>
                    <a:pt x="0" y="17326"/>
                    <a:pt x="2484" y="11328"/>
                    <a:pt x="6906" y="6906"/>
                  </a:cubicBezTo>
                  <a:cubicBezTo>
                    <a:pt x="11328" y="2484"/>
                    <a:pt x="17326" y="0"/>
                    <a:pt x="23580" y="0"/>
                  </a:cubicBezTo>
                  <a:close/>
                </a:path>
              </a:pathLst>
            </a:custGeom>
            <a:solidFill>
              <a:srgbClr val="12507a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1" name="TextBox 5"/>
            <p:cNvSpPr/>
            <p:nvPr/>
          </p:nvSpPr>
          <p:spPr>
            <a:xfrm>
              <a:off x="771480" y="882360"/>
              <a:ext cx="16744680" cy="837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02" name="TextBox 6"/>
          <p:cNvSpPr/>
          <p:nvPr/>
        </p:nvSpPr>
        <p:spPr>
          <a:xfrm>
            <a:off x="1508040" y="1259280"/>
            <a:ext cx="15751080" cy="24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9689"/>
              </a:lnSpc>
              <a:tabLst>
                <a:tab algn="l" pos="0"/>
              </a:tabLst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“</a:t>
            </a: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ALGUNAS APROXIMACIONES”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Freeform 7"/>
          <p:cNvSpPr/>
          <p:nvPr/>
        </p:nvSpPr>
        <p:spPr>
          <a:xfrm rot="10800000">
            <a:off x="493560" y="-754200"/>
            <a:ext cx="6109200" cy="1965960"/>
          </a:xfrm>
          <a:custGeom>
            <a:avLst/>
            <a:gdLst>
              <a:gd name="textAreaLeft" fmla="*/ 0 w 6109200"/>
              <a:gd name="textAreaRight" fmla="*/ 6109560 w 6109200"/>
              <a:gd name="textAreaTop" fmla="*/ 0 h 1965960"/>
              <a:gd name="textAreaBottom" fmla="*/ 1966320 h 1965960"/>
            </a:gdLst>
            <a:ahLst/>
            <a:rect l="textAreaLeft" t="textAreaTop" r="textAreaRight" b="textAreaBottom"/>
            <a:pathLst>
              <a:path w="6109506" h="1966150">
                <a:moveTo>
                  <a:pt x="0" y="0"/>
                </a:moveTo>
                <a:lnTo>
                  <a:pt x="6109505" y="0"/>
                </a:lnTo>
                <a:lnTo>
                  <a:pt x="6109505" y="1966150"/>
                </a:lnTo>
                <a:lnTo>
                  <a:pt x="0" y="1966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Freeform 8"/>
          <p:cNvSpPr/>
          <p:nvPr/>
        </p:nvSpPr>
        <p:spPr>
          <a:xfrm>
            <a:off x="14746680" y="9117000"/>
            <a:ext cx="4026240" cy="2868480"/>
          </a:xfrm>
          <a:custGeom>
            <a:avLst/>
            <a:gdLst>
              <a:gd name="textAreaLeft" fmla="*/ 0 w 4026240"/>
              <a:gd name="textAreaRight" fmla="*/ 4026600 w 4026240"/>
              <a:gd name="textAreaTop" fmla="*/ 0 h 2868480"/>
              <a:gd name="textAreaBottom" fmla="*/ 2868840 h 2868480"/>
            </a:gdLst>
            <a:ahLst/>
            <a:rect l="textAreaLeft" t="textAreaTop" r="textAreaRight" b="textAreaBottom"/>
            <a:pathLst>
              <a:path w="4026521" h="2868897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Freeform 9"/>
          <p:cNvSpPr/>
          <p:nvPr/>
        </p:nvSpPr>
        <p:spPr>
          <a:xfrm>
            <a:off x="1028880" y="7340040"/>
            <a:ext cx="897480" cy="1287000"/>
          </a:xfrm>
          <a:custGeom>
            <a:avLst/>
            <a:gdLst>
              <a:gd name="textAreaLeft" fmla="*/ 0 w 897480"/>
              <a:gd name="textAreaRight" fmla="*/ 897840 w 897480"/>
              <a:gd name="textAreaTop" fmla="*/ 0 h 1287000"/>
              <a:gd name="textAreaBottom" fmla="*/ 1287360 h 1287000"/>
            </a:gdLst>
            <a:ahLst/>
            <a:rect l="textAreaLeft" t="textAreaTop" r="textAreaRight" b="textAreaBottom"/>
            <a:pathLst>
              <a:path w="897957" h="1287393">
                <a:moveTo>
                  <a:pt x="0" y="0"/>
                </a:moveTo>
                <a:lnTo>
                  <a:pt x="897957" y="0"/>
                </a:lnTo>
                <a:lnTo>
                  <a:pt x="897957" y="1287393"/>
                </a:lnTo>
                <a:lnTo>
                  <a:pt x="0" y="12873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Freeform 10"/>
          <p:cNvSpPr/>
          <p:nvPr/>
        </p:nvSpPr>
        <p:spPr>
          <a:xfrm>
            <a:off x="286200" y="9078840"/>
            <a:ext cx="3261600" cy="2564280"/>
          </a:xfrm>
          <a:custGeom>
            <a:avLst/>
            <a:gdLst>
              <a:gd name="textAreaLeft" fmla="*/ 0 w 3261600"/>
              <a:gd name="textAreaRight" fmla="*/ 3261960 w 3261600"/>
              <a:gd name="textAreaTop" fmla="*/ 0 h 2564280"/>
              <a:gd name="textAreaBottom" fmla="*/ 2564640 h 2564280"/>
            </a:gdLst>
            <a:ahLst/>
            <a:rect l="textAreaLeft" t="textAreaTop" r="textAreaRight" b="textAreaBottom"/>
            <a:pathLst>
              <a:path w="3261822" h="2564607">
                <a:moveTo>
                  <a:pt x="0" y="0"/>
                </a:moveTo>
                <a:lnTo>
                  <a:pt x="3261821" y="0"/>
                </a:lnTo>
                <a:lnTo>
                  <a:pt x="3261821" y="2564608"/>
                </a:lnTo>
                <a:lnTo>
                  <a:pt x="0" y="25646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TextBox 11"/>
          <p:cNvSpPr/>
          <p:nvPr/>
        </p:nvSpPr>
        <p:spPr>
          <a:xfrm>
            <a:off x="1477800" y="2099520"/>
            <a:ext cx="16617240" cy="44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2679"/>
              </a:lnSpc>
            </a:pPr>
            <a:endParaRPr b="0" lang="es-AR" sz="1800" spc="-1" strike="noStrike">
              <a:solidFill>
                <a:srgbClr val="000000"/>
              </a:solidFill>
              <a:latin typeface="Arial"/>
            </a:endParaRPr>
          </a:p>
          <a:p>
            <a:pPr lvl="1" marL="530640" indent="-265320" algn="just" defTabSz="914400">
              <a:lnSpc>
                <a:spcPts val="2679"/>
              </a:lnSpc>
              <a:buClr>
                <a:srgbClr val="d5e6eb"/>
              </a:buClr>
              <a:buFont typeface="Arial"/>
              <a:buChar char="•"/>
            </a:pPr>
            <a:r>
              <a:rPr b="0" lang="en-US" sz="2450" spc="-1" strike="noStrike">
                <a:solidFill>
                  <a:srgbClr val="d5e6eb"/>
                </a:solidFill>
                <a:latin typeface="Public Sans"/>
                <a:ea typeface="Public Sans"/>
              </a:rPr>
              <a:t>Las entrevistas realizadas nos permiten aproximarnos a algunas primeras conclusiones:</a:t>
            </a: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r>
              <a:rPr b="0" lang="en-US" sz="2450" spc="-1" strike="noStrike">
                <a:solidFill>
                  <a:srgbClr val="d5e6eb"/>
                </a:solidFill>
                <a:latin typeface="Public Sans"/>
                <a:ea typeface="Public Sans"/>
              </a:rPr>
              <a:t>1-Todxs han venido en busca de nuevas oportunidades laborales, profesionales, familiares.</a:t>
            </a: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r>
              <a:rPr b="0" lang="en-US" sz="2450" spc="-1" strike="noStrike">
                <a:solidFill>
                  <a:srgbClr val="d5e6eb"/>
                </a:solidFill>
                <a:latin typeface="Public Sans"/>
                <a:ea typeface="Public Sans"/>
              </a:rPr>
              <a:t>2-La mayoría previene de centro américa (R.dominicana y Venezuela)</a:t>
            </a: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r>
              <a:rPr b="0" lang="en-US" sz="2450" spc="-1" strike="noStrike">
                <a:solidFill>
                  <a:srgbClr val="d5e6eb"/>
                </a:solidFill>
                <a:latin typeface="Public Sans"/>
                <a:ea typeface="Public Sans"/>
              </a:rPr>
              <a:t>3-Muchas de ellas sufrieron discriminación </a:t>
            </a: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r>
              <a:rPr b="0" lang="en-US" sz="2450" spc="-1" strike="noStrike">
                <a:solidFill>
                  <a:srgbClr val="d5e6eb"/>
                </a:solidFill>
                <a:latin typeface="Public Sans"/>
                <a:ea typeface="Public Sans"/>
              </a:rPr>
              <a:t>4-Ven a casares como un lugar tranquilo</a:t>
            </a: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r>
              <a:rPr b="0" lang="en-US" sz="2450" spc="-1" strike="noStrike">
                <a:solidFill>
                  <a:srgbClr val="d5e6eb"/>
                </a:solidFill>
                <a:latin typeface="Public Sans"/>
                <a:ea typeface="Public Sans"/>
              </a:rPr>
              <a:t>5-son personas menores de 50 años </a:t>
            </a: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2679"/>
              </a:lnSpc>
            </a:pPr>
            <a:endParaRPr b="0" lang="es-AR" sz="245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8" name="Group 12"/>
          <p:cNvGrpSpPr/>
          <p:nvPr/>
        </p:nvGrpSpPr>
        <p:grpSpPr>
          <a:xfrm>
            <a:off x="11942640" y="3834720"/>
            <a:ext cx="4817160" cy="4435200"/>
            <a:chOff x="11942640" y="3834720"/>
            <a:chExt cx="4817160" cy="4435200"/>
          </a:xfrm>
        </p:grpSpPr>
        <p:sp>
          <p:nvSpPr>
            <p:cNvPr id="309" name="Freeform 13"/>
            <p:cNvSpPr/>
            <p:nvPr/>
          </p:nvSpPr>
          <p:spPr>
            <a:xfrm>
              <a:off x="11942640" y="3834720"/>
              <a:ext cx="4817160" cy="4435200"/>
            </a:xfrm>
            <a:custGeom>
              <a:avLst/>
              <a:gdLst>
                <a:gd name="textAreaLeft" fmla="*/ 0 w 4817160"/>
                <a:gd name="textAreaRight" fmla="*/ 4817520 w 4817160"/>
                <a:gd name="textAreaTop" fmla="*/ 0 h 4435200"/>
                <a:gd name="textAreaBottom" fmla="*/ 4435560 h 4435200"/>
              </a:gdLst>
              <a:ahLst/>
              <a:rect l="textAreaLeft" t="textAreaTop" r="textAreaRight" b="textAreaBottom"/>
              <a:pathLst>
                <a:path w="1627876" h="1498765">
                  <a:moveTo>
                    <a:pt x="0" y="0"/>
                  </a:moveTo>
                  <a:lnTo>
                    <a:pt x="1627876" y="0"/>
                  </a:lnTo>
                  <a:lnTo>
                    <a:pt x="1627876" y="1498765"/>
                  </a:lnTo>
                  <a:lnTo>
                    <a:pt x="0" y="149876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" name="TextBox 14"/>
            <p:cNvSpPr/>
            <p:nvPr/>
          </p:nvSpPr>
          <p:spPr>
            <a:xfrm>
              <a:off x="11942640" y="4088520"/>
              <a:ext cx="4817160" cy="4181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11" name="Group 15"/>
          <p:cNvGrpSpPr/>
          <p:nvPr/>
        </p:nvGrpSpPr>
        <p:grpSpPr>
          <a:xfrm>
            <a:off x="12194280" y="4225680"/>
            <a:ext cx="4313520" cy="3170520"/>
            <a:chOff x="12194280" y="4225680"/>
            <a:chExt cx="4313520" cy="3170520"/>
          </a:xfrm>
        </p:grpSpPr>
        <p:sp>
          <p:nvSpPr>
            <p:cNvPr id="312" name="Freeform 16"/>
            <p:cNvSpPr/>
            <p:nvPr/>
          </p:nvSpPr>
          <p:spPr>
            <a:xfrm>
              <a:off x="12194280" y="4225680"/>
              <a:ext cx="4313520" cy="3170520"/>
            </a:xfrm>
            <a:custGeom>
              <a:avLst/>
              <a:gdLst>
                <a:gd name="textAreaLeft" fmla="*/ 0 w 4313520"/>
                <a:gd name="textAreaRight" fmla="*/ 4313880 w 4313520"/>
                <a:gd name="textAreaTop" fmla="*/ 0 h 3170520"/>
                <a:gd name="textAreaBottom" fmla="*/ 3170880 h 3170520"/>
              </a:gdLst>
              <a:ahLst/>
              <a:rect l="textAreaLeft" t="textAreaTop" r="textAreaRight" b="textAreaBottom"/>
              <a:pathLst>
                <a:path w="804043" h="590963">
                  <a:moveTo>
                    <a:pt x="0" y="0"/>
                  </a:moveTo>
                  <a:lnTo>
                    <a:pt x="804043" y="0"/>
                  </a:lnTo>
                  <a:lnTo>
                    <a:pt x="804043" y="590963"/>
                  </a:lnTo>
                  <a:lnTo>
                    <a:pt x="0" y="590963"/>
                  </a:lnTo>
                  <a:close/>
                </a:path>
              </a:pathLst>
            </a:custGeom>
            <a:blipFill rotWithShape="0">
              <a:blip r:embed="rId10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13" name="Group 17"/>
          <p:cNvGrpSpPr/>
          <p:nvPr/>
        </p:nvGrpSpPr>
        <p:grpSpPr>
          <a:xfrm>
            <a:off x="8832600" y="5509800"/>
            <a:ext cx="4817160" cy="4435200"/>
            <a:chOff x="8832600" y="5509800"/>
            <a:chExt cx="4817160" cy="4435200"/>
          </a:xfrm>
        </p:grpSpPr>
        <p:sp>
          <p:nvSpPr>
            <p:cNvPr id="314" name="Freeform 18"/>
            <p:cNvSpPr/>
            <p:nvPr/>
          </p:nvSpPr>
          <p:spPr>
            <a:xfrm>
              <a:off x="8832600" y="5509800"/>
              <a:ext cx="4817160" cy="4435200"/>
            </a:xfrm>
            <a:custGeom>
              <a:avLst/>
              <a:gdLst>
                <a:gd name="textAreaLeft" fmla="*/ 0 w 4817160"/>
                <a:gd name="textAreaRight" fmla="*/ 4817520 w 4817160"/>
                <a:gd name="textAreaTop" fmla="*/ 0 h 4435200"/>
                <a:gd name="textAreaBottom" fmla="*/ 4435560 h 4435200"/>
              </a:gdLst>
              <a:ahLst/>
              <a:rect l="textAreaLeft" t="textAreaTop" r="textAreaRight" b="textAreaBottom"/>
              <a:pathLst>
                <a:path w="1627876" h="1498765">
                  <a:moveTo>
                    <a:pt x="0" y="0"/>
                  </a:moveTo>
                  <a:lnTo>
                    <a:pt x="1627876" y="0"/>
                  </a:lnTo>
                  <a:lnTo>
                    <a:pt x="1627876" y="1498765"/>
                  </a:lnTo>
                  <a:lnTo>
                    <a:pt x="0" y="149876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5" name="TextBox 19"/>
            <p:cNvSpPr/>
            <p:nvPr/>
          </p:nvSpPr>
          <p:spPr>
            <a:xfrm>
              <a:off x="8832600" y="5763240"/>
              <a:ext cx="4817160" cy="4181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16" name="Group 20"/>
          <p:cNvGrpSpPr/>
          <p:nvPr/>
        </p:nvGrpSpPr>
        <p:grpSpPr>
          <a:xfrm>
            <a:off x="9084240" y="5811120"/>
            <a:ext cx="4313520" cy="3170520"/>
            <a:chOff x="9084240" y="5811120"/>
            <a:chExt cx="4313520" cy="3170520"/>
          </a:xfrm>
        </p:grpSpPr>
        <p:sp>
          <p:nvSpPr>
            <p:cNvPr id="317" name="Freeform 21"/>
            <p:cNvSpPr/>
            <p:nvPr/>
          </p:nvSpPr>
          <p:spPr>
            <a:xfrm>
              <a:off x="9084240" y="5811120"/>
              <a:ext cx="4313520" cy="3170520"/>
            </a:xfrm>
            <a:custGeom>
              <a:avLst/>
              <a:gdLst>
                <a:gd name="textAreaLeft" fmla="*/ 0 w 4313520"/>
                <a:gd name="textAreaRight" fmla="*/ 4313880 w 4313520"/>
                <a:gd name="textAreaTop" fmla="*/ 0 h 3170520"/>
                <a:gd name="textAreaBottom" fmla="*/ 3170880 h 3170520"/>
              </a:gdLst>
              <a:ahLst/>
              <a:rect l="textAreaLeft" t="textAreaTop" r="textAreaRight" b="textAreaBottom"/>
              <a:pathLst>
                <a:path w="804043" h="590963">
                  <a:moveTo>
                    <a:pt x="0" y="0"/>
                  </a:moveTo>
                  <a:lnTo>
                    <a:pt x="804043" y="0"/>
                  </a:lnTo>
                  <a:lnTo>
                    <a:pt x="804043" y="590963"/>
                  </a:lnTo>
                  <a:lnTo>
                    <a:pt x="0" y="590963"/>
                  </a:lnTo>
                  <a:close/>
                </a:path>
              </a:pathLst>
            </a:custGeom>
            <a:blipFill rotWithShape="0">
              <a:blip r:embed="rId1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8" name="Freeform 22"/>
          <p:cNvSpPr/>
          <p:nvPr/>
        </p:nvSpPr>
        <p:spPr>
          <a:xfrm>
            <a:off x="-1042920" y="678420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7" y="0"/>
                </a:lnTo>
                <a:lnTo>
                  <a:pt x="5919427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Freeform 3"/>
          <p:cNvSpPr/>
          <p:nvPr/>
        </p:nvSpPr>
        <p:spPr>
          <a:xfrm rot="19860600">
            <a:off x="4941000" y="2529000"/>
            <a:ext cx="1230480" cy="1120680"/>
          </a:xfrm>
          <a:custGeom>
            <a:avLst/>
            <a:gdLst>
              <a:gd name="textAreaLeft" fmla="*/ 0 w 1230480"/>
              <a:gd name="textAreaRight" fmla="*/ 1230840 w 1230480"/>
              <a:gd name="textAreaTop" fmla="*/ 0 h 1120680"/>
              <a:gd name="textAreaBottom" fmla="*/ 1121040 h 1120680"/>
            </a:gdLst>
            <a:ahLst/>
            <a:rect l="textAreaLeft" t="textAreaTop" r="textAreaRight" b="textAreaBottom"/>
            <a:pathLst>
              <a:path w="1230692" h="1121049">
                <a:moveTo>
                  <a:pt x="0" y="0"/>
                </a:moveTo>
                <a:lnTo>
                  <a:pt x="1230692" y="0"/>
                </a:lnTo>
                <a:lnTo>
                  <a:pt x="1230692" y="1121049"/>
                </a:lnTo>
                <a:lnTo>
                  <a:pt x="0" y="11210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Freeform 4"/>
          <p:cNvSpPr/>
          <p:nvPr/>
        </p:nvSpPr>
        <p:spPr>
          <a:xfrm rot="9024600">
            <a:off x="12168360" y="3073320"/>
            <a:ext cx="1183680" cy="1078200"/>
          </a:xfrm>
          <a:custGeom>
            <a:avLst/>
            <a:gdLst>
              <a:gd name="textAreaLeft" fmla="*/ 0 w 1183680"/>
              <a:gd name="textAreaRight" fmla="*/ 1184040 w 1183680"/>
              <a:gd name="textAreaTop" fmla="*/ 0 h 1078200"/>
              <a:gd name="textAreaBottom" fmla="*/ 1078560 h 1078200"/>
            </a:gdLst>
            <a:ahLst/>
            <a:rect l="textAreaLeft" t="textAreaTop" r="textAreaRight" b="textAreaBottom"/>
            <a:pathLst>
              <a:path w="1184002" h="1078519">
                <a:moveTo>
                  <a:pt x="0" y="0"/>
                </a:moveTo>
                <a:lnTo>
                  <a:pt x="1184002" y="0"/>
                </a:lnTo>
                <a:lnTo>
                  <a:pt x="1184002" y="1078519"/>
                </a:lnTo>
                <a:lnTo>
                  <a:pt x="0" y="10785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Freeform 5"/>
          <p:cNvSpPr/>
          <p:nvPr/>
        </p:nvSpPr>
        <p:spPr>
          <a:xfrm flipH="1">
            <a:off x="-70092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Freeform 6"/>
          <p:cNvSpPr/>
          <p:nvPr/>
        </p:nvSpPr>
        <p:spPr>
          <a:xfrm rot="10800000">
            <a:off x="8158320" y="-743040"/>
            <a:ext cx="5210280" cy="1676520"/>
          </a:xfrm>
          <a:custGeom>
            <a:avLst/>
            <a:gdLst>
              <a:gd name="textAreaLeft" fmla="*/ 0 w 5210280"/>
              <a:gd name="textAreaRight" fmla="*/ 521064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0" y="0"/>
                </a:moveTo>
                <a:lnTo>
                  <a:pt x="5210615" y="0"/>
                </a:lnTo>
                <a:lnTo>
                  <a:pt x="5210615" y="1676871"/>
                </a:lnTo>
                <a:lnTo>
                  <a:pt x="0" y="16768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Freeform 7"/>
          <p:cNvSpPr/>
          <p:nvPr/>
        </p:nvSpPr>
        <p:spPr>
          <a:xfrm rot="16200000">
            <a:off x="15738840" y="-417600"/>
            <a:ext cx="3584520" cy="2952720"/>
          </a:xfrm>
          <a:custGeom>
            <a:avLst/>
            <a:gdLst>
              <a:gd name="textAreaLeft" fmla="*/ 0 w 3584520"/>
              <a:gd name="textAreaRight" fmla="*/ 3584880 w 3584520"/>
              <a:gd name="textAreaTop" fmla="*/ 0 h 2952720"/>
              <a:gd name="textAreaBottom" fmla="*/ 2953080 h 2952720"/>
            </a:gdLst>
            <a:ahLst/>
            <a:rect l="textAreaLeft" t="textAreaTop" r="textAreaRight" b="textAreaBottom"/>
            <a:pathLst>
              <a:path w="3584967" h="2953117">
                <a:moveTo>
                  <a:pt x="0" y="0"/>
                </a:moveTo>
                <a:lnTo>
                  <a:pt x="3584967" y="0"/>
                </a:lnTo>
                <a:lnTo>
                  <a:pt x="3584967" y="2953117"/>
                </a:lnTo>
                <a:lnTo>
                  <a:pt x="0" y="29531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Freeform 8"/>
          <p:cNvSpPr/>
          <p:nvPr/>
        </p:nvSpPr>
        <p:spPr>
          <a:xfrm>
            <a:off x="5712840" y="9445680"/>
            <a:ext cx="3430800" cy="3532320"/>
          </a:xfrm>
          <a:custGeom>
            <a:avLst/>
            <a:gdLst>
              <a:gd name="textAreaLeft" fmla="*/ 0 w 3430800"/>
              <a:gd name="textAreaRight" fmla="*/ 3431160 w 3430800"/>
              <a:gd name="textAreaTop" fmla="*/ 0 h 3532320"/>
              <a:gd name="textAreaBottom" fmla="*/ 3532680 h 3532320"/>
            </a:gdLst>
            <a:ahLst/>
            <a:rect l="textAreaLeft" t="textAreaTop" r="textAreaRight" b="textAreaBottom"/>
            <a:pathLst>
              <a:path w="3430985" h="3532546">
                <a:moveTo>
                  <a:pt x="0" y="0"/>
                </a:moveTo>
                <a:lnTo>
                  <a:pt x="3430985" y="0"/>
                </a:lnTo>
                <a:lnTo>
                  <a:pt x="3430985" y="3532546"/>
                </a:lnTo>
                <a:lnTo>
                  <a:pt x="0" y="35325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Freeform 9"/>
          <p:cNvSpPr/>
          <p:nvPr/>
        </p:nvSpPr>
        <p:spPr>
          <a:xfrm rot="5400000">
            <a:off x="-228960" y="-1204560"/>
            <a:ext cx="3173040" cy="4114440"/>
          </a:xfrm>
          <a:custGeom>
            <a:avLst/>
            <a:gdLst>
              <a:gd name="textAreaLeft" fmla="*/ 0 w 3173040"/>
              <a:gd name="textAreaRight" fmla="*/ 3173400 w 317304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Freeform 10"/>
          <p:cNvSpPr/>
          <p:nvPr/>
        </p:nvSpPr>
        <p:spPr>
          <a:xfrm>
            <a:off x="14746680" y="9445680"/>
            <a:ext cx="4026240" cy="2868480"/>
          </a:xfrm>
          <a:custGeom>
            <a:avLst/>
            <a:gdLst>
              <a:gd name="textAreaLeft" fmla="*/ 0 w 4026240"/>
              <a:gd name="textAreaRight" fmla="*/ 4026600 w 4026240"/>
              <a:gd name="textAreaTop" fmla="*/ 0 h 2868480"/>
              <a:gd name="textAreaBottom" fmla="*/ 2868840 h 2868480"/>
            </a:gdLst>
            <a:ahLst/>
            <a:rect l="textAreaLeft" t="textAreaTop" r="textAreaRight" b="textAreaBottom"/>
            <a:pathLst>
              <a:path w="4026521" h="2868897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Freeform 11"/>
          <p:cNvSpPr/>
          <p:nvPr/>
        </p:nvSpPr>
        <p:spPr>
          <a:xfrm rot="10648800">
            <a:off x="-1168200" y="5891040"/>
            <a:ext cx="2015280" cy="3324240"/>
          </a:xfrm>
          <a:custGeom>
            <a:avLst/>
            <a:gdLst>
              <a:gd name="textAreaLeft" fmla="*/ 0 w 2015280"/>
              <a:gd name="textAreaRight" fmla="*/ 2015640 w 2015280"/>
              <a:gd name="textAreaTop" fmla="*/ 0 h 3324240"/>
              <a:gd name="textAreaBottom" fmla="*/ 3324600 h 3324240"/>
            </a:gdLst>
            <a:ahLst/>
            <a:rect l="textAreaLeft" t="textAreaTop" r="textAreaRight" b="textAreaBottom"/>
            <a:pathLst>
              <a:path w="2015470" h="3324487">
                <a:moveTo>
                  <a:pt x="0" y="0"/>
                </a:moveTo>
                <a:lnTo>
                  <a:pt x="2015471" y="0"/>
                </a:lnTo>
                <a:lnTo>
                  <a:pt x="2015471" y="3324487"/>
                </a:lnTo>
                <a:lnTo>
                  <a:pt x="0" y="332448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Freeform 12"/>
          <p:cNvSpPr/>
          <p:nvPr/>
        </p:nvSpPr>
        <p:spPr>
          <a:xfrm>
            <a:off x="17034840" y="7553160"/>
            <a:ext cx="897480" cy="1287000"/>
          </a:xfrm>
          <a:custGeom>
            <a:avLst/>
            <a:gdLst>
              <a:gd name="textAreaLeft" fmla="*/ 0 w 897480"/>
              <a:gd name="textAreaRight" fmla="*/ 897840 w 897480"/>
              <a:gd name="textAreaTop" fmla="*/ 0 h 1287000"/>
              <a:gd name="textAreaBottom" fmla="*/ 1287360 h 1287000"/>
            </a:gdLst>
            <a:ahLst/>
            <a:rect l="textAreaLeft" t="textAreaTop" r="textAreaRight" b="textAreaBottom"/>
            <a:pathLst>
              <a:path w="897957" h="1287393">
                <a:moveTo>
                  <a:pt x="0" y="0"/>
                </a:moveTo>
                <a:lnTo>
                  <a:pt x="897957" y="0"/>
                </a:lnTo>
                <a:lnTo>
                  <a:pt x="897957" y="1287393"/>
                </a:lnTo>
                <a:lnTo>
                  <a:pt x="0" y="12873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Freeform 13"/>
          <p:cNvSpPr/>
          <p:nvPr/>
        </p:nvSpPr>
        <p:spPr>
          <a:xfrm>
            <a:off x="3981240" y="2660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Freeform 14"/>
          <p:cNvSpPr/>
          <p:nvPr/>
        </p:nvSpPr>
        <p:spPr>
          <a:xfrm rot="16098000">
            <a:off x="17102880" y="4354920"/>
            <a:ext cx="2478960" cy="1549440"/>
          </a:xfrm>
          <a:custGeom>
            <a:avLst/>
            <a:gdLst>
              <a:gd name="textAreaLeft" fmla="*/ 0 w 2478960"/>
              <a:gd name="textAreaRight" fmla="*/ 2479320 w 2478960"/>
              <a:gd name="textAreaTop" fmla="*/ 0 h 1549440"/>
              <a:gd name="textAreaBottom" fmla="*/ 1549800 h 1549440"/>
            </a:gdLst>
            <a:ahLst/>
            <a:rect l="textAreaLeft" t="textAreaTop" r="textAreaRight" b="textAreaBottom"/>
            <a:pathLst>
              <a:path w="2479461" h="1549663">
                <a:moveTo>
                  <a:pt x="0" y="0"/>
                </a:moveTo>
                <a:lnTo>
                  <a:pt x="2479462" y="0"/>
                </a:lnTo>
                <a:lnTo>
                  <a:pt x="2479462" y="1549664"/>
                </a:lnTo>
                <a:lnTo>
                  <a:pt x="0" y="154966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Freeform 15"/>
          <p:cNvSpPr/>
          <p:nvPr/>
        </p:nvSpPr>
        <p:spPr>
          <a:xfrm>
            <a:off x="10876320" y="9258480"/>
            <a:ext cx="2685240" cy="2111040"/>
          </a:xfrm>
          <a:custGeom>
            <a:avLst/>
            <a:gdLst>
              <a:gd name="textAreaLeft" fmla="*/ 0 w 2685240"/>
              <a:gd name="textAreaRight" fmla="*/ 2685600 w 2685240"/>
              <a:gd name="textAreaTop" fmla="*/ 0 h 2111040"/>
              <a:gd name="textAreaBottom" fmla="*/ 2111400 h 2111040"/>
            </a:gdLst>
            <a:ahLst/>
            <a:rect l="textAreaLeft" t="textAreaTop" r="textAreaRight" b="textAreaBottom"/>
            <a:pathLst>
              <a:path w="2685557" h="2111519">
                <a:moveTo>
                  <a:pt x="0" y="0"/>
                </a:moveTo>
                <a:lnTo>
                  <a:pt x="2685557" y="0"/>
                </a:lnTo>
                <a:lnTo>
                  <a:pt x="2685557" y="2111519"/>
                </a:lnTo>
                <a:lnTo>
                  <a:pt x="0" y="21115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Freeform 16"/>
          <p:cNvSpPr/>
          <p:nvPr/>
        </p:nvSpPr>
        <p:spPr>
          <a:xfrm>
            <a:off x="-2532960" y="2631960"/>
            <a:ext cx="3665520" cy="3298680"/>
          </a:xfrm>
          <a:custGeom>
            <a:avLst/>
            <a:gdLst>
              <a:gd name="textAreaLeft" fmla="*/ 0 w 3665520"/>
              <a:gd name="textAreaRight" fmla="*/ 3665880 w 3665520"/>
              <a:gd name="textAreaTop" fmla="*/ 0 h 3298680"/>
              <a:gd name="textAreaBottom" fmla="*/ 3299040 h 3298680"/>
            </a:gdLst>
            <a:ahLst/>
            <a:rect l="textAreaLeft" t="textAreaTop" r="textAreaRight" b="textAreaBottom"/>
            <a:pathLst>
              <a:path w="3665787" h="3299209">
                <a:moveTo>
                  <a:pt x="0" y="0"/>
                </a:moveTo>
                <a:lnTo>
                  <a:pt x="3665787" y="0"/>
                </a:lnTo>
                <a:lnTo>
                  <a:pt x="3665787" y="3299209"/>
                </a:lnTo>
                <a:lnTo>
                  <a:pt x="0" y="32992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Freeform 17"/>
          <p:cNvSpPr/>
          <p:nvPr/>
        </p:nvSpPr>
        <p:spPr>
          <a:xfrm>
            <a:off x="13573800" y="-1499400"/>
            <a:ext cx="2345400" cy="2796480"/>
          </a:xfrm>
          <a:custGeom>
            <a:avLst/>
            <a:gdLst>
              <a:gd name="textAreaLeft" fmla="*/ 0 w 2345400"/>
              <a:gd name="textAreaRight" fmla="*/ 2345760 w 2345400"/>
              <a:gd name="textAreaTop" fmla="*/ 0 h 2796480"/>
              <a:gd name="textAreaBottom" fmla="*/ 2796840 h 2796480"/>
            </a:gdLst>
            <a:ahLst/>
            <a:rect l="textAreaLeft" t="textAreaTop" r="textAreaRight" b="textAreaBottom"/>
            <a:pathLst>
              <a:path w="2345750" h="2796721">
                <a:moveTo>
                  <a:pt x="0" y="0"/>
                </a:moveTo>
                <a:lnTo>
                  <a:pt x="2345749" y="0"/>
                </a:lnTo>
                <a:lnTo>
                  <a:pt x="2345749" y="2796721"/>
                </a:lnTo>
                <a:lnTo>
                  <a:pt x="0" y="279672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extBox 18"/>
          <p:cNvSpPr/>
          <p:nvPr/>
        </p:nvSpPr>
        <p:spPr>
          <a:xfrm>
            <a:off x="6192000" y="2914560"/>
            <a:ext cx="5903280" cy="142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1234"/>
              </a:lnSpc>
            </a:pPr>
            <a:r>
              <a:rPr b="0" lang="en-US" sz="9440" spc="-160" strike="noStrike">
                <a:solidFill>
                  <a:srgbClr val="d0e6ed"/>
                </a:solidFill>
                <a:latin typeface="Lazydog"/>
                <a:ea typeface="Lazydog"/>
              </a:rPr>
              <a:t>muchas</a:t>
            </a:r>
            <a:endParaRPr b="0" lang="es-AR" sz="94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Freeform 19"/>
          <p:cNvSpPr/>
          <p:nvPr/>
        </p:nvSpPr>
        <p:spPr>
          <a:xfrm>
            <a:off x="5926320" y="7103160"/>
            <a:ext cx="6434640" cy="268920"/>
          </a:xfrm>
          <a:custGeom>
            <a:avLst/>
            <a:gdLst>
              <a:gd name="textAreaLeft" fmla="*/ 0 w 6434640"/>
              <a:gd name="textAreaRight" fmla="*/ 6435000 w 6434640"/>
              <a:gd name="textAreaTop" fmla="*/ 0 h 268920"/>
              <a:gd name="textAreaBottom" fmla="*/ 269280 h 268920"/>
            </a:gdLst>
            <a:ahLst/>
            <a:rect l="textAreaLeft" t="textAreaTop" r="textAreaRight" b="textAreaBottom"/>
            <a:pathLst>
              <a:path w="6435131" h="269105">
                <a:moveTo>
                  <a:pt x="0" y="0"/>
                </a:moveTo>
                <a:lnTo>
                  <a:pt x="6435132" y="0"/>
                </a:lnTo>
                <a:lnTo>
                  <a:pt x="6435132" y="269105"/>
                </a:lnTo>
                <a:lnTo>
                  <a:pt x="0" y="26910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Freeform 20"/>
          <p:cNvSpPr/>
          <p:nvPr/>
        </p:nvSpPr>
        <p:spPr>
          <a:xfrm>
            <a:off x="6878880" y="4660560"/>
            <a:ext cx="1545480" cy="1794600"/>
          </a:xfrm>
          <a:custGeom>
            <a:avLst/>
            <a:gdLst>
              <a:gd name="textAreaLeft" fmla="*/ 0 w 1545480"/>
              <a:gd name="textAreaRight" fmla="*/ 1545840 w 1545480"/>
              <a:gd name="textAreaTop" fmla="*/ 0 h 1794600"/>
              <a:gd name="textAreaBottom" fmla="*/ 1794960 h 1794600"/>
            </a:gdLst>
            <a:ahLst/>
            <a:rect l="textAreaLeft" t="textAreaTop" r="textAreaRight" b="textAreaBottom"/>
            <a:pathLst>
              <a:path w="1545796" h="1794828">
                <a:moveTo>
                  <a:pt x="0" y="0"/>
                </a:moveTo>
                <a:lnTo>
                  <a:pt x="1545796" y="0"/>
                </a:lnTo>
                <a:lnTo>
                  <a:pt x="1545796" y="1794829"/>
                </a:lnTo>
                <a:lnTo>
                  <a:pt x="0" y="179482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Freeform 21"/>
          <p:cNvSpPr/>
          <p:nvPr/>
        </p:nvSpPr>
        <p:spPr>
          <a:xfrm>
            <a:off x="10469160" y="4742640"/>
            <a:ext cx="560520" cy="1630800"/>
          </a:xfrm>
          <a:custGeom>
            <a:avLst/>
            <a:gdLst>
              <a:gd name="textAreaLeft" fmla="*/ 0 w 560520"/>
              <a:gd name="textAreaRight" fmla="*/ 560880 w 560520"/>
              <a:gd name="textAreaTop" fmla="*/ 0 h 1630800"/>
              <a:gd name="textAreaBottom" fmla="*/ 1631160 h 1630800"/>
            </a:gdLst>
            <a:ahLst/>
            <a:rect l="textAreaLeft" t="textAreaTop" r="textAreaRight" b="textAreaBottom"/>
            <a:pathLst>
              <a:path w="560719" h="1631183">
                <a:moveTo>
                  <a:pt x="0" y="0"/>
                </a:moveTo>
                <a:lnTo>
                  <a:pt x="560719" y="0"/>
                </a:lnTo>
                <a:lnTo>
                  <a:pt x="560719" y="1631183"/>
                </a:lnTo>
                <a:lnTo>
                  <a:pt x="0" y="163118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Freeform 22"/>
          <p:cNvSpPr/>
          <p:nvPr/>
        </p:nvSpPr>
        <p:spPr>
          <a:xfrm>
            <a:off x="5474520" y="4680000"/>
            <a:ext cx="1242360" cy="1756080"/>
          </a:xfrm>
          <a:custGeom>
            <a:avLst/>
            <a:gdLst>
              <a:gd name="textAreaLeft" fmla="*/ 0 w 1242360"/>
              <a:gd name="textAreaRight" fmla="*/ 1242720 w 1242360"/>
              <a:gd name="textAreaTop" fmla="*/ 0 h 1756080"/>
              <a:gd name="textAreaBottom" fmla="*/ 1756440 h 1756080"/>
            </a:gdLst>
            <a:ahLst/>
            <a:rect l="textAreaLeft" t="textAreaTop" r="textAreaRight" b="textAreaBottom"/>
            <a:pathLst>
              <a:path w="1242711" h="1756482">
                <a:moveTo>
                  <a:pt x="0" y="0"/>
                </a:moveTo>
                <a:lnTo>
                  <a:pt x="1242712" y="0"/>
                </a:lnTo>
                <a:lnTo>
                  <a:pt x="1242712" y="1756483"/>
                </a:lnTo>
                <a:lnTo>
                  <a:pt x="0" y="175648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Freeform 23"/>
          <p:cNvSpPr/>
          <p:nvPr/>
        </p:nvSpPr>
        <p:spPr>
          <a:xfrm>
            <a:off x="3547440" y="4664160"/>
            <a:ext cx="1765080" cy="1787400"/>
          </a:xfrm>
          <a:custGeom>
            <a:avLst/>
            <a:gdLst>
              <a:gd name="textAreaLeft" fmla="*/ 0 w 1765080"/>
              <a:gd name="textAreaRight" fmla="*/ 1765440 w 1765080"/>
              <a:gd name="textAreaTop" fmla="*/ 0 h 1787400"/>
              <a:gd name="textAreaBottom" fmla="*/ 1787760 h 1787400"/>
            </a:gdLst>
            <a:ahLst/>
            <a:rect l="textAreaLeft" t="textAreaTop" r="textAreaRight" b="textAreaBottom"/>
            <a:pathLst>
              <a:path w="1765346" h="1787692">
                <a:moveTo>
                  <a:pt x="0" y="0"/>
                </a:moveTo>
                <a:lnTo>
                  <a:pt x="1765346" y="0"/>
                </a:lnTo>
                <a:lnTo>
                  <a:pt x="1765346" y="1787692"/>
                </a:lnTo>
                <a:lnTo>
                  <a:pt x="0" y="17876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Freeform 24"/>
          <p:cNvSpPr/>
          <p:nvPr/>
        </p:nvSpPr>
        <p:spPr>
          <a:xfrm>
            <a:off x="8446320" y="4680000"/>
            <a:ext cx="1860840" cy="1756080"/>
          </a:xfrm>
          <a:custGeom>
            <a:avLst/>
            <a:gdLst>
              <a:gd name="textAreaLeft" fmla="*/ 0 w 1860840"/>
              <a:gd name="textAreaRight" fmla="*/ 1861200 w 1860840"/>
              <a:gd name="textAreaTop" fmla="*/ 0 h 1756080"/>
              <a:gd name="textAreaBottom" fmla="*/ 1756440 h 1756080"/>
            </a:gdLst>
            <a:ahLst/>
            <a:rect l="textAreaLeft" t="textAreaTop" r="textAreaRight" b="textAreaBottom"/>
            <a:pathLst>
              <a:path w="1861173" h="1756482">
                <a:moveTo>
                  <a:pt x="0" y="0"/>
                </a:moveTo>
                <a:lnTo>
                  <a:pt x="1861173" y="0"/>
                </a:lnTo>
                <a:lnTo>
                  <a:pt x="1861173" y="1756483"/>
                </a:lnTo>
                <a:lnTo>
                  <a:pt x="0" y="175648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Freeform 25"/>
          <p:cNvSpPr/>
          <p:nvPr/>
        </p:nvSpPr>
        <p:spPr>
          <a:xfrm>
            <a:off x="11191320" y="4660560"/>
            <a:ext cx="1545480" cy="1794600"/>
          </a:xfrm>
          <a:custGeom>
            <a:avLst/>
            <a:gdLst>
              <a:gd name="textAreaLeft" fmla="*/ 0 w 1545480"/>
              <a:gd name="textAreaRight" fmla="*/ 1545840 w 1545480"/>
              <a:gd name="textAreaTop" fmla="*/ 0 h 1794600"/>
              <a:gd name="textAreaBottom" fmla="*/ 1794960 h 1794600"/>
            </a:gdLst>
            <a:ahLst/>
            <a:rect l="textAreaLeft" t="textAreaTop" r="textAreaRight" b="textAreaBottom"/>
            <a:pathLst>
              <a:path w="1545796" h="1794828">
                <a:moveTo>
                  <a:pt x="0" y="0"/>
                </a:moveTo>
                <a:lnTo>
                  <a:pt x="1545796" y="0"/>
                </a:lnTo>
                <a:lnTo>
                  <a:pt x="1545796" y="1794829"/>
                </a:lnTo>
                <a:lnTo>
                  <a:pt x="0" y="179482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Freeform 26"/>
          <p:cNvSpPr/>
          <p:nvPr/>
        </p:nvSpPr>
        <p:spPr>
          <a:xfrm>
            <a:off x="12898800" y="4680000"/>
            <a:ext cx="1841400" cy="1756080"/>
          </a:xfrm>
          <a:custGeom>
            <a:avLst/>
            <a:gdLst>
              <a:gd name="textAreaLeft" fmla="*/ 0 w 1841400"/>
              <a:gd name="textAreaRight" fmla="*/ 1841760 w 1841400"/>
              <a:gd name="textAreaTop" fmla="*/ 0 h 1756080"/>
              <a:gd name="textAreaBottom" fmla="*/ 1756440 h 1756080"/>
            </a:gdLst>
            <a:ahLst/>
            <a:rect l="textAreaLeft" t="textAreaTop" r="textAreaRight" b="textAreaBottom"/>
            <a:pathLst>
              <a:path w="1841659" h="1756482">
                <a:moveTo>
                  <a:pt x="0" y="0"/>
                </a:moveTo>
                <a:lnTo>
                  <a:pt x="1841659" y="0"/>
                </a:lnTo>
                <a:lnTo>
                  <a:pt x="1841659" y="1756483"/>
                </a:lnTo>
                <a:lnTo>
                  <a:pt x="0" y="175648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Freeform 27"/>
          <p:cNvSpPr/>
          <p:nvPr/>
        </p:nvSpPr>
        <p:spPr>
          <a:xfrm>
            <a:off x="-2462400" y="693648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6" y="0"/>
                </a:lnTo>
                <a:lnTo>
                  <a:pt x="5919426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Freeform 28"/>
          <p:cNvSpPr/>
          <p:nvPr/>
        </p:nvSpPr>
        <p:spPr>
          <a:xfrm>
            <a:off x="15383160" y="-166752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6" y="0"/>
                </a:lnTo>
                <a:lnTo>
                  <a:pt x="5919426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Freeform 3"/>
          <p:cNvSpPr/>
          <p:nvPr/>
        </p:nvSpPr>
        <p:spPr>
          <a:xfrm flipH="1">
            <a:off x="393264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Freeform 4"/>
          <p:cNvSpPr/>
          <p:nvPr/>
        </p:nvSpPr>
        <p:spPr>
          <a:xfrm>
            <a:off x="15818040" y="-2217600"/>
            <a:ext cx="3247200" cy="3343320"/>
          </a:xfrm>
          <a:custGeom>
            <a:avLst/>
            <a:gdLst>
              <a:gd name="textAreaLeft" fmla="*/ 0 w 3247200"/>
              <a:gd name="textAreaRight" fmla="*/ 3247560 w 3247200"/>
              <a:gd name="textAreaTop" fmla="*/ 0 h 3343320"/>
              <a:gd name="textAreaBottom" fmla="*/ 3343680 h 3343320"/>
            </a:gdLst>
            <a:ahLst/>
            <a:rect l="textAreaLeft" t="textAreaTop" r="textAreaRight" b="textAreaBottom"/>
            <a:pathLst>
              <a:path w="3247656" h="3343790">
                <a:moveTo>
                  <a:pt x="0" y="0"/>
                </a:moveTo>
                <a:lnTo>
                  <a:pt x="3247656" y="0"/>
                </a:lnTo>
                <a:lnTo>
                  <a:pt x="3247656" y="3343789"/>
                </a:lnTo>
                <a:lnTo>
                  <a:pt x="0" y="33437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Freeform 5"/>
          <p:cNvSpPr/>
          <p:nvPr/>
        </p:nvSpPr>
        <p:spPr>
          <a:xfrm rot="5400000">
            <a:off x="-228960" y="-1204560"/>
            <a:ext cx="3173040" cy="4114440"/>
          </a:xfrm>
          <a:custGeom>
            <a:avLst/>
            <a:gdLst>
              <a:gd name="textAreaLeft" fmla="*/ 0 w 3173040"/>
              <a:gd name="textAreaRight" fmla="*/ 3173400 w 317304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Freeform 6"/>
          <p:cNvSpPr/>
          <p:nvPr/>
        </p:nvSpPr>
        <p:spPr>
          <a:xfrm>
            <a:off x="3933360" y="32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Freeform 7"/>
          <p:cNvSpPr/>
          <p:nvPr/>
        </p:nvSpPr>
        <p:spPr>
          <a:xfrm>
            <a:off x="9659160" y="950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1" y="0"/>
                </a:lnTo>
                <a:lnTo>
                  <a:pt x="3693951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4" name="Group 8"/>
          <p:cNvGrpSpPr/>
          <p:nvPr/>
        </p:nvGrpSpPr>
        <p:grpSpPr>
          <a:xfrm>
            <a:off x="11963520" y="3572280"/>
            <a:ext cx="5573520" cy="5283720"/>
            <a:chOff x="11963520" y="3572280"/>
            <a:chExt cx="5573520" cy="5283720"/>
          </a:xfrm>
        </p:grpSpPr>
        <p:sp>
          <p:nvSpPr>
            <p:cNvPr id="115" name="Freeform 9"/>
            <p:cNvSpPr/>
            <p:nvPr/>
          </p:nvSpPr>
          <p:spPr>
            <a:xfrm>
              <a:off x="11963520" y="3572280"/>
              <a:ext cx="5573520" cy="5283720"/>
            </a:xfrm>
            <a:custGeom>
              <a:avLst/>
              <a:gdLst>
                <a:gd name="textAreaLeft" fmla="*/ 0 w 5573520"/>
                <a:gd name="textAreaRight" fmla="*/ 5573880 w 5573520"/>
                <a:gd name="textAreaTop" fmla="*/ 0 h 5283720"/>
                <a:gd name="textAreaBottom" fmla="*/ 5284080 h 5283720"/>
              </a:gdLst>
              <a:ahLst/>
              <a:rect l="textAreaLeft" t="textAreaTop" r="textAreaRight" b="textAreaBottom"/>
              <a:pathLst>
                <a:path w="1883454" h="1785517">
                  <a:moveTo>
                    <a:pt x="0" y="0"/>
                  </a:moveTo>
                  <a:lnTo>
                    <a:pt x="1883454" y="0"/>
                  </a:lnTo>
                  <a:lnTo>
                    <a:pt x="1883454" y="1785517"/>
                  </a:lnTo>
                  <a:lnTo>
                    <a:pt x="0" y="178551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6" name="TextBox 10"/>
            <p:cNvSpPr/>
            <p:nvPr/>
          </p:nvSpPr>
          <p:spPr>
            <a:xfrm>
              <a:off x="11963520" y="3825720"/>
              <a:ext cx="5573520" cy="502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17" name="Group 11"/>
          <p:cNvGrpSpPr/>
          <p:nvPr/>
        </p:nvGrpSpPr>
        <p:grpSpPr>
          <a:xfrm>
            <a:off x="1564200" y="2580840"/>
            <a:ext cx="9714240" cy="6779160"/>
            <a:chOff x="1564200" y="2580840"/>
            <a:chExt cx="9714240" cy="6779160"/>
          </a:xfrm>
        </p:grpSpPr>
        <p:sp>
          <p:nvSpPr>
            <p:cNvPr id="118" name="Freeform 12"/>
            <p:cNvSpPr/>
            <p:nvPr/>
          </p:nvSpPr>
          <p:spPr>
            <a:xfrm>
              <a:off x="1564200" y="2580840"/>
              <a:ext cx="9714240" cy="6779160"/>
            </a:xfrm>
            <a:custGeom>
              <a:avLst/>
              <a:gdLst>
                <a:gd name="textAreaLeft" fmla="*/ 0 w 9714240"/>
                <a:gd name="textAreaRight" fmla="*/ 9714600 w 9714240"/>
                <a:gd name="textAreaTop" fmla="*/ 0 h 6779160"/>
                <a:gd name="textAreaBottom" fmla="*/ 6779520 h 6779160"/>
              </a:gdLst>
              <a:ahLst/>
              <a:rect l="textAreaLeft" t="textAreaTop" r="textAreaRight" b="textAreaBottom"/>
              <a:pathLst>
                <a:path w="2558578" h="1785517">
                  <a:moveTo>
                    <a:pt x="0" y="0"/>
                  </a:moveTo>
                  <a:lnTo>
                    <a:pt x="2558578" y="0"/>
                  </a:lnTo>
                  <a:lnTo>
                    <a:pt x="2558578" y="1785517"/>
                  </a:lnTo>
                  <a:lnTo>
                    <a:pt x="0" y="1785517"/>
                  </a:lnTo>
                  <a:close/>
                </a:path>
              </a:pathLst>
            </a:custGeom>
            <a:solidFill>
              <a:srgbClr val="12507a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9" name="TextBox 13"/>
            <p:cNvSpPr/>
            <p:nvPr/>
          </p:nvSpPr>
          <p:spPr>
            <a:xfrm>
              <a:off x="1564200" y="2906280"/>
              <a:ext cx="9714240" cy="64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20" name="Freeform 14"/>
          <p:cNvSpPr/>
          <p:nvPr/>
        </p:nvSpPr>
        <p:spPr>
          <a:xfrm>
            <a:off x="12419640" y="3916800"/>
            <a:ext cx="4738320" cy="3553560"/>
          </a:xfrm>
          <a:custGeom>
            <a:avLst/>
            <a:gdLst>
              <a:gd name="textAreaLeft" fmla="*/ 0 w 4738320"/>
              <a:gd name="textAreaRight" fmla="*/ 4738680 w 4738320"/>
              <a:gd name="textAreaTop" fmla="*/ 0 h 3553560"/>
              <a:gd name="textAreaBottom" fmla="*/ 3553920 h 3553560"/>
            </a:gdLst>
            <a:ahLst/>
            <a:rect l="textAreaLeft" t="textAreaTop" r="textAreaRight" b="textAreaBottom"/>
            <a:pathLst>
              <a:path w="4738724" h="3554043">
                <a:moveTo>
                  <a:pt x="0" y="0"/>
                </a:moveTo>
                <a:lnTo>
                  <a:pt x="4738724" y="0"/>
                </a:lnTo>
                <a:lnTo>
                  <a:pt x="4738724" y="3554044"/>
                </a:lnTo>
                <a:lnTo>
                  <a:pt x="0" y="35540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15"/>
          <p:cNvSpPr/>
          <p:nvPr/>
        </p:nvSpPr>
        <p:spPr>
          <a:xfrm>
            <a:off x="905040" y="991080"/>
            <a:ext cx="16179840" cy="59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652"/>
              </a:lnSpc>
              <a:tabLst>
                <a:tab algn="l" pos="0"/>
              </a:tabLst>
            </a:pPr>
            <a:r>
              <a:rPr b="0" lang="en-US" sz="4080" spc="-1" strike="noStrike">
                <a:solidFill>
                  <a:srgbClr val="d5e6eb"/>
                </a:solidFill>
                <a:latin typeface="Lazydog"/>
                <a:ea typeface="Lazydog"/>
              </a:rPr>
              <a:t>EJE TEMATICO: “Migrantes, Identidades y Fronteras”</a:t>
            </a:r>
            <a:endParaRPr b="0" lang="es-AR" sz="40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16"/>
          <p:cNvSpPr/>
          <p:nvPr/>
        </p:nvSpPr>
        <p:spPr>
          <a:xfrm>
            <a:off x="1357200" y="1145160"/>
            <a:ext cx="16179840" cy="177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652"/>
              </a:lnSpc>
            </a:pPr>
            <a:endParaRPr b="0" lang="es-AR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652"/>
              </a:lnSpc>
            </a:pPr>
            <a:r>
              <a:rPr b="0" lang="en-US" sz="4080" spc="-1" strike="noStrike">
                <a:solidFill>
                  <a:srgbClr val="d5e6eb"/>
                </a:solidFill>
                <a:latin typeface="Lazydog"/>
                <a:ea typeface="Lazydog"/>
              </a:rPr>
              <a:t>TITULO: Nuevas Semillas Florecen</a:t>
            </a:r>
            <a:endParaRPr b="0" lang="es-AR" sz="40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652"/>
              </a:lnSpc>
              <a:tabLst>
                <a:tab algn="l" pos="0"/>
              </a:tabLst>
            </a:pPr>
            <a:endParaRPr b="0" lang="es-AR" sz="40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17"/>
          <p:cNvSpPr/>
          <p:nvPr/>
        </p:nvSpPr>
        <p:spPr>
          <a:xfrm>
            <a:off x="1832400" y="3299400"/>
            <a:ext cx="8787240" cy="506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6647"/>
              </a:lnSpc>
            </a:pPr>
            <a:r>
              <a:rPr b="0" lang="en-US" sz="4750" spc="-389" strike="noStrike">
                <a:solidFill>
                  <a:srgbClr val="ffffff"/>
                </a:solidFill>
                <a:latin typeface="Public Sans"/>
                <a:ea typeface="Public Sans"/>
              </a:rPr>
              <a:t>INVESTIGAMOS:</a:t>
            </a:r>
            <a:endParaRPr b="0" lang="es-AR" sz="47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647"/>
              </a:lnSpc>
            </a:pPr>
            <a:endParaRPr b="0" lang="es-AR" sz="47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647"/>
              </a:lnSpc>
            </a:pPr>
            <a:r>
              <a:rPr b="0" lang="en-US" sz="4750" spc="-389" strike="noStrike">
                <a:solidFill>
                  <a:srgbClr val="ffffff"/>
                </a:solidFill>
                <a:latin typeface="Public Sans"/>
                <a:ea typeface="Public Sans"/>
              </a:rPr>
              <a:t> </a:t>
            </a:r>
            <a:r>
              <a:rPr b="0" lang="en-US" sz="4750" spc="-389" strike="noStrike">
                <a:solidFill>
                  <a:srgbClr val="ffffff"/>
                </a:solidFill>
                <a:latin typeface="Public Sans"/>
                <a:ea typeface="Public Sans"/>
              </a:rPr>
              <a:t>La llegada sujetos de otros lugares a Casares desde el 2010 (Esta fecha se fue moviendo cuando salimos al campo de investigación) </a:t>
            </a:r>
            <a:endParaRPr b="0" lang="es-AR" sz="4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Freeform 18"/>
          <p:cNvSpPr/>
          <p:nvPr/>
        </p:nvSpPr>
        <p:spPr>
          <a:xfrm>
            <a:off x="13998600" y="-4114800"/>
            <a:ext cx="9364680" cy="8229240"/>
          </a:xfrm>
          <a:custGeom>
            <a:avLst/>
            <a:gdLst>
              <a:gd name="textAreaLeft" fmla="*/ 0 w 9364680"/>
              <a:gd name="textAreaRight" fmla="*/ 9365040 w 9364680"/>
              <a:gd name="textAreaTop" fmla="*/ 0 h 8229240"/>
              <a:gd name="textAreaBottom" fmla="*/ 8229600 h 8229240"/>
            </a:gdLst>
            <a:ahLst/>
            <a:rect l="textAreaLeft" t="textAreaTop" r="textAreaRight" b="textAreaBottom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Freeform 3"/>
          <p:cNvSpPr/>
          <p:nvPr/>
        </p:nvSpPr>
        <p:spPr>
          <a:xfrm flipH="1">
            <a:off x="393264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Freeform 4"/>
          <p:cNvSpPr/>
          <p:nvPr/>
        </p:nvSpPr>
        <p:spPr>
          <a:xfrm>
            <a:off x="15818040" y="-2217600"/>
            <a:ext cx="3247200" cy="3343320"/>
          </a:xfrm>
          <a:custGeom>
            <a:avLst/>
            <a:gdLst>
              <a:gd name="textAreaLeft" fmla="*/ 0 w 3247200"/>
              <a:gd name="textAreaRight" fmla="*/ 3247560 w 3247200"/>
              <a:gd name="textAreaTop" fmla="*/ 0 h 3343320"/>
              <a:gd name="textAreaBottom" fmla="*/ 3343680 h 3343320"/>
            </a:gdLst>
            <a:ahLst/>
            <a:rect l="textAreaLeft" t="textAreaTop" r="textAreaRight" b="textAreaBottom"/>
            <a:pathLst>
              <a:path w="3247656" h="3343790">
                <a:moveTo>
                  <a:pt x="0" y="0"/>
                </a:moveTo>
                <a:lnTo>
                  <a:pt x="3247656" y="0"/>
                </a:lnTo>
                <a:lnTo>
                  <a:pt x="3247656" y="3343789"/>
                </a:lnTo>
                <a:lnTo>
                  <a:pt x="0" y="33437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Freeform 5"/>
          <p:cNvSpPr/>
          <p:nvPr/>
        </p:nvSpPr>
        <p:spPr>
          <a:xfrm rot="5400000">
            <a:off x="-228960" y="-1204560"/>
            <a:ext cx="3173040" cy="4114440"/>
          </a:xfrm>
          <a:custGeom>
            <a:avLst/>
            <a:gdLst>
              <a:gd name="textAreaLeft" fmla="*/ 0 w 3173040"/>
              <a:gd name="textAreaRight" fmla="*/ 3173400 w 317304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Freeform 6"/>
          <p:cNvSpPr/>
          <p:nvPr/>
        </p:nvSpPr>
        <p:spPr>
          <a:xfrm>
            <a:off x="3933360" y="32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Freeform 7"/>
          <p:cNvSpPr/>
          <p:nvPr/>
        </p:nvSpPr>
        <p:spPr>
          <a:xfrm>
            <a:off x="9659160" y="950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1" y="0"/>
                </a:lnTo>
                <a:lnTo>
                  <a:pt x="3693951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1" name="Group 8"/>
          <p:cNvGrpSpPr/>
          <p:nvPr/>
        </p:nvGrpSpPr>
        <p:grpSpPr>
          <a:xfrm>
            <a:off x="6538680" y="2325600"/>
            <a:ext cx="11341440" cy="5777640"/>
            <a:chOff x="6538680" y="2325600"/>
            <a:chExt cx="11341440" cy="5777640"/>
          </a:xfrm>
        </p:grpSpPr>
        <p:sp>
          <p:nvSpPr>
            <p:cNvPr id="132" name="Freeform 9"/>
            <p:cNvSpPr/>
            <p:nvPr/>
          </p:nvSpPr>
          <p:spPr>
            <a:xfrm>
              <a:off x="6538680" y="2325600"/>
              <a:ext cx="11341440" cy="5777640"/>
            </a:xfrm>
            <a:custGeom>
              <a:avLst/>
              <a:gdLst>
                <a:gd name="textAreaLeft" fmla="*/ 0 w 11341440"/>
                <a:gd name="textAreaRight" fmla="*/ 11341800 w 11341440"/>
                <a:gd name="textAreaTop" fmla="*/ 0 h 5777640"/>
                <a:gd name="textAreaBottom" fmla="*/ 5778000 h 5777640"/>
              </a:gdLst>
              <a:ahLst/>
              <a:rect l="textAreaLeft" t="textAreaTop" r="textAreaRight" b="textAreaBottom"/>
              <a:pathLst>
                <a:path w="2987151" h="1521794">
                  <a:moveTo>
                    <a:pt x="0" y="0"/>
                  </a:moveTo>
                  <a:lnTo>
                    <a:pt x="2987151" y="0"/>
                  </a:lnTo>
                  <a:lnTo>
                    <a:pt x="2987151" y="1521794"/>
                  </a:lnTo>
                  <a:lnTo>
                    <a:pt x="0" y="1521794"/>
                  </a:lnTo>
                  <a:close/>
                </a:path>
              </a:pathLst>
            </a:custGeom>
            <a:solidFill>
              <a:srgbClr val="12507a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3" name="TextBox 10"/>
            <p:cNvSpPr/>
            <p:nvPr/>
          </p:nvSpPr>
          <p:spPr>
            <a:xfrm>
              <a:off x="6538680" y="2651040"/>
              <a:ext cx="11341440" cy="545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34" name="TextBox 11"/>
          <p:cNvSpPr/>
          <p:nvPr/>
        </p:nvSpPr>
        <p:spPr>
          <a:xfrm>
            <a:off x="6743160" y="2316240"/>
            <a:ext cx="10515600" cy="57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512"/>
              </a:lnSpc>
            </a:pPr>
            <a:endParaRPr b="0" lang="es-AR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12"/>
              </a:lnSpc>
            </a:pPr>
            <a:r>
              <a:rPr b="0" lang="en-US" sz="2440" spc="-1" strike="noStrike">
                <a:solidFill>
                  <a:srgbClr val="ffffff"/>
                </a:solidFill>
                <a:latin typeface="Public Sans"/>
                <a:ea typeface="Public Sans"/>
              </a:rPr>
              <a:t> </a:t>
            </a:r>
            <a:r>
              <a:rPr b="0" lang="en-US" sz="2440" spc="-1" strike="noStrike">
                <a:solidFill>
                  <a:srgbClr val="ffffff"/>
                </a:solidFill>
                <a:latin typeface="Public Sans"/>
                <a:ea typeface="Public Sans"/>
              </a:rPr>
              <a:t>Estas identidades nuevas permitirían:</a:t>
            </a:r>
            <a:endParaRPr b="0" lang="es-AR" sz="244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12"/>
              </a:lnSpc>
            </a:pPr>
            <a:r>
              <a:rPr b="0" lang="en-US" sz="2440" spc="-1" strike="noStrike">
                <a:solidFill>
                  <a:srgbClr val="ffffff"/>
                </a:solidFill>
                <a:latin typeface="Public Sans"/>
                <a:ea typeface="Public Sans"/>
              </a:rPr>
              <a:t>A- Ampliar los relatos respecto a la conformación de nuestra identidad casarense. Se trata de hacer visibles otros relatos, no solo el de las Campañas al Desierto y la llegada, luego, de colonxs judíxs.</a:t>
            </a:r>
            <a:endParaRPr b="0" lang="es-AR" sz="244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12"/>
              </a:lnSpc>
            </a:pPr>
            <a:endParaRPr b="0" lang="es-AR" sz="244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12"/>
              </a:lnSpc>
            </a:pPr>
            <a:r>
              <a:rPr b="0" lang="en-US" sz="2440" spc="-1" strike="noStrike">
                <a:solidFill>
                  <a:srgbClr val="ffffff"/>
                </a:solidFill>
                <a:latin typeface="Public Sans"/>
                <a:ea typeface="Public Sans"/>
              </a:rPr>
              <a:t>B- Desestabilizar nuestra propia idea y percepción del territorio: Aparición de nuevos colores, nuevas costumbres, tradiciones, lenguas, saberes, músicas, comidas, etc. </a:t>
            </a:r>
            <a:endParaRPr b="0" lang="es-AR" sz="244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12"/>
              </a:lnSpc>
            </a:pPr>
            <a:endParaRPr b="0" lang="es-AR" sz="244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12"/>
              </a:lnSpc>
            </a:pPr>
            <a:r>
              <a:rPr b="0" lang="en-US" sz="2440" spc="-1" strike="noStrike">
                <a:solidFill>
                  <a:srgbClr val="ffffff"/>
                </a:solidFill>
                <a:latin typeface="Public Sans"/>
                <a:ea typeface="Public Sans"/>
              </a:rPr>
              <a:t>C. La ampliación y mezcla de identidades serán las nuevas flores que vendrán.</a:t>
            </a:r>
            <a:endParaRPr b="0" lang="es-AR" sz="244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12"/>
              </a:lnSpc>
            </a:pPr>
            <a:endParaRPr b="0" lang="es-AR" sz="244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5" name="Group 12"/>
          <p:cNvGrpSpPr/>
          <p:nvPr/>
        </p:nvGrpSpPr>
        <p:grpSpPr>
          <a:xfrm>
            <a:off x="627840" y="3364560"/>
            <a:ext cx="5573520" cy="5283720"/>
            <a:chOff x="627840" y="3364560"/>
            <a:chExt cx="5573520" cy="5283720"/>
          </a:xfrm>
        </p:grpSpPr>
        <p:sp>
          <p:nvSpPr>
            <p:cNvPr id="136" name="Freeform 13"/>
            <p:cNvSpPr/>
            <p:nvPr/>
          </p:nvSpPr>
          <p:spPr>
            <a:xfrm>
              <a:off x="627840" y="3364560"/>
              <a:ext cx="5573520" cy="5283720"/>
            </a:xfrm>
            <a:custGeom>
              <a:avLst/>
              <a:gdLst>
                <a:gd name="textAreaLeft" fmla="*/ 0 w 5573520"/>
                <a:gd name="textAreaRight" fmla="*/ 5573880 w 5573520"/>
                <a:gd name="textAreaTop" fmla="*/ 0 h 5283720"/>
                <a:gd name="textAreaBottom" fmla="*/ 5284080 h 5283720"/>
              </a:gdLst>
              <a:ahLst/>
              <a:rect l="textAreaLeft" t="textAreaTop" r="textAreaRight" b="textAreaBottom"/>
              <a:pathLst>
                <a:path w="1883454" h="1785517">
                  <a:moveTo>
                    <a:pt x="0" y="0"/>
                  </a:moveTo>
                  <a:lnTo>
                    <a:pt x="1883454" y="0"/>
                  </a:lnTo>
                  <a:lnTo>
                    <a:pt x="1883454" y="1785517"/>
                  </a:lnTo>
                  <a:lnTo>
                    <a:pt x="0" y="178551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7" name="TextBox 14"/>
            <p:cNvSpPr/>
            <p:nvPr/>
          </p:nvSpPr>
          <p:spPr>
            <a:xfrm>
              <a:off x="627840" y="3618360"/>
              <a:ext cx="5573520" cy="502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38" name="Freeform 15"/>
          <p:cNvSpPr/>
          <p:nvPr/>
        </p:nvSpPr>
        <p:spPr>
          <a:xfrm>
            <a:off x="1083600" y="3709080"/>
            <a:ext cx="4738320" cy="3553560"/>
          </a:xfrm>
          <a:custGeom>
            <a:avLst/>
            <a:gdLst>
              <a:gd name="textAreaLeft" fmla="*/ 0 w 4738320"/>
              <a:gd name="textAreaRight" fmla="*/ 4738680 w 4738320"/>
              <a:gd name="textAreaTop" fmla="*/ 0 h 3553560"/>
              <a:gd name="textAreaBottom" fmla="*/ 3553920 h 3553560"/>
            </a:gdLst>
            <a:ahLst/>
            <a:rect l="textAreaLeft" t="textAreaTop" r="textAreaRight" b="textAreaBottom"/>
            <a:pathLst>
              <a:path w="4738724" h="3554043">
                <a:moveTo>
                  <a:pt x="0" y="0"/>
                </a:moveTo>
                <a:lnTo>
                  <a:pt x="4738724" y="0"/>
                </a:lnTo>
                <a:lnTo>
                  <a:pt x="4738724" y="3554044"/>
                </a:lnTo>
                <a:lnTo>
                  <a:pt x="0" y="35540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9" name="Group 16"/>
          <p:cNvGrpSpPr/>
          <p:nvPr/>
        </p:nvGrpSpPr>
        <p:grpSpPr>
          <a:xfrm>
            <a:off x="829800" y="3621240"/>
            <a:ext cx="5189400" cy="3814200"/>
            <a:chOff x="829800" y="3621240"/>
            <a:chExt cx="5189400" cy="3814200"/>
          </a:xfrm>
        </p:grpSpPr>
        <p:sp>
          <p:nvSpPr>
            <p:cNvPr id="140" name="Freeform 17"/>
            <p:cNvSpPr/>
            <p:nvPr/>
          </p:nvSpPr>
          <p:spPr>
            <a:xfrm>
              <a:off x="829800" y="3621240"/>
              <a:ext cx="5189400" cy="3814200"/>
            </a:xfrm>
            <a:custGeom>
              <a:avLst/>
              <a:gdLst>
                <a:gd name="textAreaLeft" fmla="*/ 0 w 5189400"/>
                <a:gd name="textAreaRight" fmla="*/ 5189760 w 5189400"/>
                <a:gd name="textAreaTop" fmla="*/ 0 h 3814200"/>
                <a:gd name="textAreaBottom" fmla="*/ 3814560 h 3814200"/>
              </a:gdLst>
              <a:ahLst/>
              <a:rect l="textAreaLeft" t="textAreaTop" r="textAreaRight" b="textAreaBottom"/>
              <a:pathLst>
                <a:path w="804043" h="590963">
                  <a:moveTo>
                    <a:pt x="0" y="0"/>
                  </a:moveTo>
                  <a:lnTo>
                    <a:pt x="804043" y="0"/>
                  </a:lnTo>
                  <a:lnTo>
                    <a:pt x="804043" y="590963"/>
                  </a:lnTo>
                  <a:lnTo>
                    <a:pt x="0" y="590963"/>
                  </a:lnTo>
                  <a:close/>
                </a:path>
              </a:pathLst>
            </a:custGeom>
            <a:blipFill rotWithShape="0">
              <a:blip r:embed="rId1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41" name="TextBox 18"/>
          <p:cNvSpPr/>
          <p:nvPr/>
        </p:nvSpPr>
        <p:spPr>
          <a:xfrm>
            <a:off x="6955200" y="804240"/>
            <a:ext cx="16179840" cy="11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652"/>
              </a:lnSpc>
            </a:pPr>
            <a:endParaRPr b="0" lang="es-AR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652"/>
              </a:lnSpc>
              <a:tabLst>
                <a:tab algn="l" pos="0"/>
              </a:tabLst>
            </a:pPr>
            <a:r>
              <a:rPr b="0" lang="en-US" sz="4080" spc="-1" strike="noStrike">
                <a:solidFill>
                  <a:srgbClr val="d5e6eb"/>
                </a:solidFill>
                <a:latin typeface="Lazydog"/>
                <a:ea typeface="Lazydog"/>
              </a:rPr>
              <a:t>HIPOTESIS:</a:t>
            </a:r>
            <a:endParaRPr b="0" lang="es-AR" sz="40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Freeform 19"/>
          <p:cNvSpPr/>
          <p:nvPr/>
        </p:nvSpPr>
        <p:spPr>
          <a:xfrm>
            <a:off x="14113080" y="690084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6" y="0"/>
                </a:lnTo>
                <a:lnTo>
                  <a:pt x="5919426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4" name="Group 3"/>
          <p:cNvGrpSpPr/>
          <p:nvPr/>
        </p:nvGrpSpPr>
        <p:grpSpPr>
          <a:xfrm>
            <a:off x="788760" y="1006200"/>
            <a:ext cx="16744680" cy="8701200"/>
            <a:chOff x="788760" y="1006200"/>
            <a:chExt cx="16744680" cy="8701200"/>
          </a:xfrm>
        </p:grpSpPr>
        <p:sp>
          <p:nvSpPr>
            <p:cNvPr id="145" name="Freeform 4"/>
            <p:cNvSpPr/>
            <p:nvPr/>
          </p:nvSpPr>
          <p:spPr>
            <a:xfrm>
              <a:off x="788760" y="1006200"/>
              <a:ext cx="16744680" cy="8701200"/>
            </a:xfrm>
            <a:custGeom>
              <a:avLst/>
              <a:gdLst>
                <a:gd name="textAreaLeft" fmla="*/ 0 w 16744680"/>
                <a:gd name="textAreaRight" fmla="*/ 16745040 w 16744680"/>
                <a:gd name="textAreaTop" fmla="*/ 0 h 8701200"/>
                <a:gd name="textAreaBottom" fmla="*/ 8701560 h 8701200"/>
              </a:gdLst>
              <a:ahLst/>
              <a:rect l="textAreaLeft" t="textAreaTop" r="textAreaRight" b="textAreaBottom"/>
              <a:pathLst>
                <a:path w="4410192" h="2291767">
                  <a:moveTo>
                    <a:pt x="23580" y="0"/>
                  </a:moveTo>
                  <a:lnTo>
                    <a:pt x="4386613" y="0"/>
                  </a:lnTo>
                  <a:cubicBezTo>
                    <a:pt x="4392867" y="0"/>
                    <a:pt x="4398864" y="2484"/>
                    <a:pt x="4403286" y="6906"/>
                  </a:cubicBezTo>
                  <a:cubicBezTo>
                    <a:pt x="4407708" y="11328"/>
                    <a:pt x="4410192" y="17326"/>
                    <a:pt x="4410192" y="23580"/>
                  </a:cubicBezTo>
                  <a:lnTo>
                    <a:pt x="4410192" y="2268187"/>
                  </a:lnTo>
                  <a:cubicBezTo>
                    <a:pt x="4410192" y="2281210"/>
                    <a:pt x="4399636" y="2291767"/>
                    <a:pt x="4386613" y="2291767"/>
                  </a:cubicBezTo>
                  <a:lnTo>
                    <a:pt x="23580" y="2291767"/>
                  </a:lnTo>
                  <a:cubicBezTo>
                    <a:pt x="17326" y="2291767"/>
                    <a:pt x="11328" y="2289283"/>
                    <a:pt x="6906" y="2284861"/>
                  </a:cubicBezTo>
                  <a:cubicBezTo>
                    <a:pt x="2484" y="2280439"/>
                    <a:pt x="0" y="2274441"/>
                    <a:pt x="0" y="2268187"/>
                  </a:cubicBezTo>
                  <a:lnTo>
                    <a:pt x="0" y="23580"/>
                  </a:lnTo>
                  <a:cubicBezTo>
                    <a:pt x="0" y="17326"/>
                    <a:pt x="2484" y="11328"/>
                    <a:pt x="6906" y="6906"/>
                  </a:cubicBezTo>
                  <a:cubicBezTo>
                    <a:pt x="11328" y="2484"/>
                    <a:pt x="17326" y="0"/>
                    <a:pt x="23580" y="0"/>
                  </a:cubicBezTo>
                  <a:close/>
                </a:path>
              </a:pathLst>
            </a:custGeom>
            <a:solidFill>
              <a:srgbClr val="12507a"/>
            </a:solidFill>
            <a:ln cap="rnd" w="28575">
              <a:solidFill>
                <a:srgbClr val="d5e6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6" name="TextBox 5"/>
            <p:cNvSpPr/>
            <p:nvPr/>
          </p:nvSpPr>
          <p:spPr>
            <a:xfrm>
              <a:off x="788760" y="1331640"/>
              <a:ext cx="16744680" cy="837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47" name="TextBox 6"/>
          <p:cNvSpPr/>
          <p:nvPr/>
        </p:nvSpPr>
        <p:spPr>
          <a:xfrm>
            <a:off x="2085840" y="360000"/>
            <a:ext cx="13214160" cy="24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9689"/>
              </a:lnSpc>
              <a:tabLst>
                <a:tab algn="l" pos="0"/>
              </a:tabLst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“</a:t>
            </a: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RECORRIDO DE TRABAJO”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Freeform 7"/>
          <p:cNvSpPr/>
          <p:nvPr/>
        </p:nvSpPr>
        <p:spPr>
          <a:xfrm rot="10800000">
            <a:off x="-360000" y="-1440000"/>
            <a:ext cx="6109200" cy="1965960"/>
          </a:xfrm>
          <a:custGeom>
            <a:avLst/>
            <a:gdLst>
              <a:gd name="textAreaLeft" fmla="*/ 0 w 6109200"/>
              <a:gd name="textAreaRight" fmla="*/ 6109560 w 6109200"/>
              <a:gd name="textAreaTop" fmla="*/ 0 h 1965960"/>
              <a:gd name="textAreaBottom" fmla="*/ 1966320 h 1965960"/>
            </a:gdLst>
            <a:ahLst/>
            <a:rect l="textAreaLeft" t="textAreaTop" r="textAreaRight" b="textAreaBottom"/>
            <a:pathLst>
              <a:path w="6109506" h="1966150">
                <a:moveTo>
                  <a:pt x="0" y="0"/>
                </a:moveTo>
                <a:lnTo>
                  <a:pt x="6109505" y="0"/>
                </a:lnTo>
                <a:lnTo>
                  <a:pt x="6109505" y="1966150"/>
                </a:lnTo>
                <a:lnTo>
                  <a:pt x="0" y="1966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Freeform 8"/>
          <p:cNvSpPr/>
          <p:nvPr/>
        </p:nvSpPr>
        <p:spPr>
          <a:xfrm>
            <a:off x="14746680" y="9117000"/>
            <a:ext cx="4026240" cy="2868480"/>
          </a:xfrm>
          <a:custGeom>
            <a:avLst/>
            <a:gdLst>
              <a:gd name="textAreaLeft" fmla="*/ 0 w 4026240"/>
              <a:gd name="textAreaRight" fmla="*/ 4026600 w 4026240"/>
              <a:gd name="textAreaTop" fmla="*/ 0 h 2868480"/>
              <a:gd name="textAreaBottom" fmla="*/ 2868840 h 2868480"/>
            </a:gdLst>
            <a:ahLst/>
            <a:rect l="textAreaLeft" t="textAreaTop" r="textAreaRight" b="textAreaBottom"/>
            <a:pathLst>
              <a:path w="4026521" h="2868897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Freeform 9"/>
          <p:cNvSpPr/>
          <p:nvPr/>
        </p:nvSpPr>
        <p:spPr>
          <a:xfrm>
            <a:off x="1028880" y="7340040"/>
            <a:ext cx="897480" cy="1287000"/>
          </a:xfrm>
          <a:custGeom>
            <a:avLst/>
            <a:gdLst>
              <a:gd name="textAreaLeft" fmla="*/ 0 w 897480"/>
              <a:gd name="textAreaRight" fmla="*/ 897840 w 897480"/>
              <a:gd name="textAreaTop" fmla="*/ 0 h 1287000"/>
              <a:gd name="textAreaBottom" fmla="*/ 1287360 h 1287000"/>
            </a:gdLst>
            <a:ahLst/>
            <a:rect l="textAreaLeft" t="textAreaTop" r="textAreaRight" b="textAreaBottom"/>
            <a:pathLst>
              <a:path w="897957" h="1287393">
                <a:moveTo>
                  <a:pt x="0" y="0"/>
                </a:moveTo>
                <a:lnTo>
                  <a:pt x="897957" y="0"/>
                </a:lnTo>
                <a:lnTo>
                  <a:pt x="897957" y="1287393"/>
                </a:lnTo>
                <a:lnTo>
                  <a:pt x="0" y="12873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Freeform 10"/>
          <p:cNvSpPr/>
          <p:nvPr/>
        </p:nvSpPr>
        <p:spPr>
          <a:xfrm>
            <a:off x="286200" y="9078840"/>
            <a:ext cx="3261600" cy="2564280"/>
          </a:xfrm>
          <a:custGeom>
            <a:avLst/>
            <a:gdLst>
              <a:gd name="textAreaLeft" fmla="*/ 0 w 3261600"/>
              <a:gd name="textAreaRight" fmla="*/ 3261960 w 3261600"/>
              <a:gd name="textAreaTop" fmla="*/ 0 h 2564280"/>
              <a:gd name="textAreaBottom" fmla="*/ 2564640 h 2564280"/>
            </a:gdLst>
            <a:ahLst/>
            <a:rect l="textAreaLeft" t="textAreaTop" r="textAreaRight" b="textAreaBottom"/>
            <a:pathLst>
              <a:path w="3261822" h="2564607">
                <a:moveTo>
                  <a:pt x="0" y="0"/>
                </a:moveTo>
                <a:lnTo>
                  <a:pt x="3261821" y="0"/>
                </a:lnTo>
                <a:lnTo>
                  <a:pt x="3261821" y="2564608"/>
                </a:lnTo>
                <a:lnTo>
                  <a:pt x="0" y="25646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Freeform 11"/>
          <p:cNvSpPr/>
          <p:nvPr/>
        </p:nvSpPr>
        <p:spPr>
          <a:xfrm>
            <a:off x="14746680" y="-605520"/>
            <a:ext cx="2345400" cy="2796480"/>
          </a:xfrm>
          <a:custGeom>
            <a:avLst/>
            <a:gdLst>
              <a:gd name="textAreaLeft" fmla="*/ 0 w 2345400"/>
              <a:gd name="textAreaRight" fmla="*/ 2345760 w 2345400"/>
              <a:gd name="textAreaTop" fmla="*/ 0 h 2796480"/>
              <a:gd name="textAreaBottom" fmla="*/ 2796840 h 2796480"/>
            </a:gdLst>
            <a:ahLst/>
            <a:rect l="textAreaLeft" t="textAreaTop" r="textAreaRight" b="textAreaBottom"/>
            <a:pathLst>
              <a:path w="2345750" h="2796721">
                <a:moveTo>
                  <a:pt x="0" y="0"/>
                </a:moveTo>
                <a:lnTo>
                  <a:pt x="2345750" y="0"/>
                </a:lnTo>
                <a:lnTo>
                  <a:pt x="2345750" y="2796721"/>
                </a:lnTo>
                <a:lnTo>
                  <a:pt x="0" y="279672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3" name="Group 12"/>
          <p:cNvGrpSpPr/>
          <p:nvPr/>
        </p:nvGrpSpPr>
        <p:grpSpPr>
          <a:xfrm>
            <a:off x="10816200" y="2918520"/>
            <a:ext cx="5573520" cy="5283720"/>
            <a:chOff x="10816200" y="2918520"/>
            <a:chExt cx="5573520" cy="5283720"/>
          </a:xfrm>
        </p:grpSpPr>
        <p:sp>
          <p:nvSpPr>
            <p:cNvPr id="154" name="Freeform 13"/>
            <p:cNvSpPr/>
            <p:nvPr/>
          </p:nvSpPr>
          <p:spPr>
            <a:xfrm>
              <a:off x="10816200" y="2918520"/>
              <a:ext cx="5573520" cy="5283720"/>
            </a:xfrm>
            <a:custGeom>
              <a:avLst/>
              <a:gdLst>
                <a:gd name="textAreaLeft" fmla="*/ 0 w 5573520"/>
                <a:gd name="textAreaRight" fmla="*/ 5573880 w 5573520"/>
                <a:gd name="textAreaTop" fmla="*/ 0 h 5283720"/>
                <a:gd name="textAreaBottom" fmla="*/ 5284080 h 5283720"/>
              </a:gdLst>
              <a:ahLst/>
              <a:rect l="textAreaLeft" t="textAreaTop" r="textAreaRight" b="textAreaBottom"/>
              <a:pathLst>
                <a:path w="1883454" h="1785517">
                  <a:moveTo>
                    <a:pt x="0" y="0"/>
                  </a:moveTo>
                  <a:lnTo>
                    <a:pt x="1883454" y="0"/>
                  </a:lnTo>
                  <a:lnTo>
                    <a:pt x="1883454" y="1785517"/>
                  </a:lnTo>
                  <a:lnTo>
                    <a:pt x="0" y="178551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TextBox 14"/>
            <p:cNvSpPr/>
            <p:nvPr/>
          </p:nvSpPr>
          <p:spPr>
            <a:xfrm>
              <a:off x="10816200" y="3172320"/>
              <a:ext cx="5573520" cy="502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56" name="Freeform 15"/>
          <p:cNvSpPr/>
          <p:nvPr/>
        </p:nvSpPr>
        <p:spPr>
          <a:xfrm>
            <a:off x="11271960" y="3263400"/>
            <a:ext cx="4738320" cy="3553560"/>
          </a:xfrm>
          <a:custGeom>
            <a:avLst/>
            <a:gdLst>
              <a:gd name="textAreaLeft" fmla="*/ 0 w 4738320"/>
              <a:gd name="textAreaRight" fmla="*/ 4738680 w 4738320"/>
              <a:gd name="textAreaTop" fmla="*/ 0 h 3553560"/>
              <a:gd name="textAreaBottom" fmla="*/ 3553920 h 3553560"/>
            </a:gdLst>
            <a:ahLst/>
            <a:rect l="textAreaLeft" t="textAreaTop" r="textAreaRight" b="textAreaBottom"/>
            <a:pathLst>
              <a:path w="4738724" h="3554043">
                <a:moveTo>
                  <a:pt x="0" y="0"/>
                </a:moveTo>
                <a:lnTo>
                  <a:pt x="4738724" y="0"/>
                </a:lnTo>
                <a:lnTo>
                  <a:pt x="4738724" y="3554043"/>
                </a:lnTo>
                <a:lnTo>
                  <a:pt x="0" y="355404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7" name="Group 16"/>
          <p:cNvGrpSpPr/>
          <p:nvPr/>
        </p:nvGrpSpPr>
        <p:grpSpPr>
          <a:xfrm>
            <a:off x="11018160" y="3175200"/>
            <a:ext cx="5189400" cy="3814200"/>
            <a:chOff x="11018160" y="3175200"/>
            <a:chExt cx="5189400" cy="3814200"/>
          </a:xfrm>
        </p:grpSpPr>
        <p:sp>
          <p:nvSpPr>
            <p:cNvPr id="158" name="Freeform 17"/>
            <p:cNvSpPr/>
            <p:nvPr/>
          </p:nvSpPr>
          <p:spPr>
            <a:xfrm>
              <a:off x="11018160" y="3175200"/>
              <a:ext cx="5189400" cy="3814200"/>
            </a:xfrm>
            <a:custGeom>
              <a:avLst/>
              <a:gdLst>
                <a:gd name="textAreaLeft" fmla="*/ 0 w 5189400"/>
                <a:gd name="textAreaRight" fmla="*/ 5189760 w 5189400"/>
                <a:gd name="textAreaTop" fmla="*/ 0 h 3814200"/>
                <a:gd name="textAreaBottom" fmla="*/ 3814560 h 3814200"/>
              </a:gdLst>
              <a:ahLst/>
              <a:rect l="textAreaLeft" t="textAreaTop" r="textAreaRight" b="textAreaBottom"/>
              <a:pathLst>
                <a:path w="804043" h="590963">
                  <a:moveTo>
                    <a:pt x="0" y="0"/>
                  </a:moveTo>
                  <a:lnTo>
                    <a:pt x="804043" y="0"/>
                  </a:lnTo>
                  <a:lnTo>
                    <a:pt x="804043" y="590963"/>
                  </a:lnTo>
                  <a:lnTo>
                    <a:pt x="0" y="590963"/>
                  </a:lnTo>
                  <a:close/>
                </a:path>
              </a:pathLst>
            </a:custGeom>
            <a:blipFill rotWithShape="0">
              <a:blip r:embed="rId1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9" name="TextBox 18"/>
          <p:cNvSpPr/>
          <p:nvPr/>
        </p:nvSpPr>
        <p:spPr>
          <a:xfrm>
            <a:off x="708840" y="1770840"/>
            <a:ext cx="9917280" cy="27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363"/>
              </a:lnSpc>
            </a:pPr>
            <a:endParaRPr b="0" lang="es-AR" sz="1800" spc="-1" strike="noStrike">
              <a:solidFill>
                <a:srgbClr val="000000"/>
              </a:solidFill>
              <a:latin typeface="Arial"/>
            </a:endParaRPr>
          </a:p>
          <a:p>
            <a:pPr lvl="1" marL="737280" indent="-368640" defTabSz="914400">
              <a:lnSpc>
                <a:spcPts val="5363"/>
              </a:lnSpc>
              <a:buClr>
                <a:srgbClr val="d5e6eb"/>
              </a:buClr>
              <a:buFont typeface="Arial"/>
              <a:buChar char="•"/>
            </a:pPr>
            <a:r>
              <a:rPr b="0" lang="en-US" sz="3420" spc="-1" strike="noStrike">
                <a:solidFill>
                  <a:srgbClr val="d5e6eb"/>
                </a:solidFill>
                <a:latin typeface="Public Sans"/>
                <a:ea typeface="Public Sans"/>
              </a:rPr>
              <a:t> </a:t>
            </a:r>
            <a:r>
              <a:rPr b="0" lang="en-US" sz="3420" spc="-1" strike="noStrike">
                <a:solidFill>
                  <a:srgbClr val="d5e6eb"/>
                </a:solidFill>
                <a:latin typeface="Public Sans"/>
                <a:ea typeface="Public Sans"/>
              </a:rPr>
              <a:t>Visita al Museo Histórico de Carlos Casares: historia de la localidad y diversidad cultural</a:t>
            </a:r>
            <a:endParaRPr b="0" lang="es-AR" sz="342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363"/>
              </a:lnSpc>
            </a:pPr>
            <a:endParaRPr b="0" lang="es-AR" sz="342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0" name="Group 19"/>
          <p:cNvGrpSpPr/>
          <p:nvPr/>
        </p:nvGrpSpPr>
        <p:grpSpPr>
          <a:xfrm>
            <a:off x="5052600" y="4294440"/>
            <a:ext cx="5573520" cy="5283720"/>
            <a:chOff x="5052600" y="4294440"/>
            <a:chExt cx="5573520" cy="5283720"/>
          </a:xfrm>
        </p:grpSpPr>
        <p:sp>
          <p:nvSpPr>
            <p:cNvPr id="161" name="Freeform 20"/>
            <p:cNvSpPr/>
            <p:nvPr/>
          </p:nvSpPr>
          <p:spPr>
            <a:xfrm>
              <a:off x="5052600" y="4294440"/>
              <a:ext cx="5573520" cy="5283720"/>
            </a:xfrm>
            <a:custGeom>
              <a:avLst/>
              <a:gdLst>
                <a:gd name="textAreaLeft" fmla="*/ 0 w 5573520"/>
                <a:gd name="textAreaRight" fmla="*/ 5573880 w 5573520"/>
                <a:gd name="textAreaTop" fmla="*/ 0 h 5283720"/>
                <a:gd name="textAreaBottom" fmla="*/ 5284080 h 5283720"/>
              </a:gdLst>
              <a:ahLst/>
              <a:rect l="textAreaLeft" t="textAreaTop" r="textAreaRight" b="textAreaBottom"/>
              <a:pathLst>
                <a:path w="1883454" h="1785517">
                  <a:moveTo>
                    <a:pt x="0" y="0"/>
                  </a:moveTo>
                  <a:lnTo>
                    <a:pt x="1883454" y="0"/>
                  </a:lnTo>
                  <a:lnTo>
                    <a:pt x="1883454" y="1785517"/>
                  </a:lnTo>
                  <a:lnTo>
                    <a:pt x="0" y="178551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2" name="TextBox 21"/>
            <p:cNvSpPr/>
            <p:nvPr/>
          </p:nvSpPr>
          <p:spPr>
            <a:xfrm>
              <a:off x="5052600" y="4547880"/>
              <a:ext cx="5573520" cy="502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63" name="Freeform 22"/>
          <p:cNvSpPr/>
          <p:nvPr/>
        </p:nvSpPr>
        <p:spPr>
          <a:xfrm>
            <a:off x="5508360" y="4638960"/>
            <a:ext cx="4738320" cy="3553560"/>
          </a:xfrm>
          <a:custGeom>
            <a:avLst/>
            <a:gdLst>
              <a:gd name="textAreaLeft" fmla="*/ 0 w 4738320"/>
              <a:gd name="textAreaRight" fmla="*/ 4738680 w 4738320"/>
              <a:gd name="textAreaTop" fmla="*/ 0 h 3553560"/>
              <a:gd name="textAreaBottom" fmla="*/ 3553920 h 3553560"/>
            </a:gdLst>
            <a:ahLst/>
            <a:rect l="textAreaLeft" t="textAreaTop" r="textAreaRight" b="textAreaBottom"/>
            <a:pathLst>
              <a:path w="4738724" h="3554043">
                <a:moveTo>
                  <a:pt x="0" y="0"/>
                </a:moveTo>
                <a:lnTo>
                  <a:pt x="4738724" y="0"/>
                </a:lnTo>
                <a:lnTo>
                  <a:pt x="4738724" y="3554043"/>
                </a:lnTo>
                <a:lnTo>
                  <a:pt x="0" y="355404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4" name="Group 23"/>
          <p:cNvGrpSpPr/>
          <p:nvPr/>
        </p:nvGrpSpPr>
        <p:grpSpPr>
          <a:xfrm>
            <a:off x="5254560" y="4550760"/>
            <a:ext cx="5189400" cy="3814200"/>
            <a:chOff x="5254560" y="4550760"/>
            <a:chExt cx="5189400" cy="3814200"/>
          </a:xfrm>
        </p:grpSpPr>
        <p:sp>
          <p:nvSpPr>
            <p:cNvPr id="165" name="Freeform 24"/>
            <p:cNvSpPr/>
            <p:nvPr/>
          </p:nvSpPr>
          <p:spPr>
            <a:xfrm>
              <a:off x="5254560" y="4550760"/>
              <a:ext cx="5189400" cy="3814200"/>
            </a:xfrm>
            <a:custGeom>
              <a:avLst/>
              <a:gdLst>
                <a:gd name="textAreaLeft" fmla="*/ 0 w 5189400"/>
                <a:gd name="textAreaRight" fmla="*/ 5189760 w 5189400"/>
                <a:gd name="textAreaTop" fmla="*/ 0 h 3814200"/>
                <a:gd name="textAreaBottom" fmla="*/ 3814560 h 3814200"/>
              </a:gdLst>
              <a:ahLst/>
              <a:rect l="textAreaLeft" t="textAreaTop" r="textAreaRight" b="textAreaBottom"/>
              <a:pathLst>
                <a:path w="804043" h="590963">
                  <a:moveTo>
                    <a:pt x="0" y="0"/>
                  </a:moveTo>
                  <a:lnTo>
                    <a:pt x="804043" y="0"/>
                  </a:lnTo>
                  <a:lnTo>
                    <a:pt x="804043" y="590963"/>
                  </a:lnTo>
                  <a:lnTo>
                    <a:pt x="0" y="590963"/>
                  </a:lnTo>
                  <a:close/>
                </a:path>
              </a:pathLst>
            </a:custGeom>
            <a:blipFill rotWithShape="0">
              <a:blip r:embed="rId1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6" name="Group 25"/>
          <p:cNvGrpSpPr/>
          <p:nvPr/>
        </p:nvGrpSpPr>
        <p:grpSpPr>
          <a:xfrm>
            <a:off x="5254560" y="4550760"/>
            <a:ext cx="5189400" cy="3814200"/>
            <a:chOff x="5254560" y="4550760"/>
            <a:chExt cx="5189400" cy="3814200"/>
          </a:xfrm>
        </p:grpSpPr>
        <p:sp>
          <p:nvSpPr>
            <p:cNvPr id="167" name="Freeform 26"/>
            <p:cNvSpPr/>
            <p:nvPr/>
          </p:nvSpPr>
          <p:spPr>
            <a:xfrm>
              <a:off x="5254560" y="4550760"/>
              <a:ext cx="5189400" cy="3814200"/>
            </a:xfrm>
            <a:custGeom>
              <a:avLst/>
              <a:gdLst>
                <a:gd name="textAreaLeft" fmla="*/ 0 w 5189400"/>
                <a:gd name="textAreaRight" fmla="*/ 5189760 w 5189400"/>
                <a:gd name="textAreaTop" fmla="*/ 0 h 3814200"/>
                <a:gd name="textAreaBottom" fmla="*/ 3814560 h 3814200"/>
              </a:gdLst>
              <a:ahLst/>
              <a:rect l="textAreaLeft" t="textAreaTop" r="textAreaRight" b="textAreaBottom"/>
              <a:pathLst>
                <a:path w="934995" h="687211">
                  <a:moveTo>
                    <a:pt x="0" y="0"/>
                  </a:moveTo>
                  <a:lnTo>
                    <a:pt x="934995" y="0"/>
                  </a:lnTo>
                  <a:lnTo>
                    <a:pt x="934995" y="687211"/>
                  </a:lnTo>
                  <a:lnTo>
                    <a:pt x="0" y="687211"/>
                  </a:lnTo>
                  <a:close/>
                </a:path>
              </a:pathLst>
            </a:custGeom>
            <a:blipFill rotWithShape="0">
              <a:blip r:embed="rId16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8" name="Freeform 27"/>
          <p:cNvSpPr/>
          <p:nvPr/>
        </p:nvSpPr>
        <p:spPr>
          <a:xfrm>
            <a:off x="14299560" y="693648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6" y="0"/>
                </a:lnTo>
                <a:lnTo>
                  <a:pt x="5919426" y="5201695"/>
                </a:lnTo>
                <a:lnTo>
                  <a:pt x="0" y="520169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0" name="Group 3"/>
          <p:cNvGrpSpPr/>
          <p:nvPr/>
        </p:nvGrpSpPr>
        <p:grpSpPr>
          <a:xfrm>
            <a:off x="6346440" y="3428640"/>
            <a:ext cx="5133240" cy="6352200"/>
            <a:chOff x="6346440" y="3428640"/>
            <a:chExt cx="5133240" cy="6352200"/>
          </a:xfrm>
        </p:grpSpPr>
        <p:sp>
          <p:nvSpPr>
            <p:cNvPr id="171" name="Freeform 4"/>
            <p:cNvSpPr/>
            <p:nvPr/>
          </p:nvSpPr>
          <p:spPr>
            <a:xfrm>
              <a:off x="6346440" y="3428640"/>
              <a:ext cx="5133240" cy="6351840"/>
            </a:xfrm>
            <a:custGeom>
              <a:avLst/>
              <a:gdLst>
                <a:gd name="textAreaLeft" fmla="*/ 0 w 5133240"/>
                <a:gd name="textAreaRight" fmla="*/ 5133600 w 5133240"/>
                <a:gd name="textAreaTop" fmla="*/ 0 h 6351840"/>
                <a:gd name="textAreaBottom" fmla="*/ 6352200 h 6351840"/>
              </a:gdLst>
              <a:ahLst/>
              <a:rect l="textAreaLeft" t="textAreaTop" r="textAreaRight" b="textAreaBottom"/>
              <a:pathLst>
                <a:path w="1864975" h="2307720">
                  <a:moveTo>
                    <a:pt x="22622" y="0"/>
                  </a:moveTo>
                  <a:lnTo>
                    <a:pt x="1842353" y="0"/>
                  </a:lnTo>
                  <a:cubicBezTo>
                    <a:pt x="1854847" y="0"/>
                    <a:pt x="1864975" y="10128"/>
                    <a:pt x="1864975" y="22622"/>
                  </a:cubicBezTo>
                  <a:lnTo>
                    <a:pt x="1864975" y="2285099"/>
                  </a:lnTo>
                  <a:cubicBezTo>
                    <a:pt x="1864975" y="2297592"/>
                    <a:pt x="1854847" y="2307720"/>
                    <a:pt x="1842353" y="2307720"/>
                  </a:cubicBezTo>
                  <a:lnTo>
                    <a:pt x="22622" y="2307720"/>
                  </a:lnTo>
                  <a:cubicBezTo>
                    <a:pt x="10128" y="2307720"/>
                    <a:pt x="0" y="2297592"/>
                    <a:pt x="0" y="2285099"/>
                  </a:cubicBezTo>
                  <a:lnTo>
                    <a:pt x="0" y="22622"/>
                  </a:lnTo>
                  <a:cubicBezTo>
                    <a:pt x="0" y="10128"/>
                    <a:pt x="10128" y="0"/>
                    <a:pt x="22622" y="0"/>
                  </a:cubicBezTo>
                  <a:close/>
                </a:path>
              </a:pathLst>
            </a:custGeom>
            <a:solidFill>
              <a:srgbClr val="aed0da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2" name="TextBox 5"/>
            <p:cNvSpPr/>
            <p:nvPr/>
          </p:nvSpPr>
          <p:spPr>
            <a:xfrm>
              <a:off x="6346440" y="3664800"/>
              <a:ext cx="5133240" cy="6116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73" name="Group 6"/>
          <p:cNvGrpSpPr/>
          <p:nvPr/>
        </p:nvGrpSpPr>
        <p:grpSpPr>
          <a:xfrm>
            <a:off x="1028880" y="3428640"/>
            <a:ext cx="5133240" cy="6352200"/>
            <a:chOff x="1028880" y="3428640"/>
            <a:chExt cx="5133240" cy="6352200"/>
          </a:xfrm>
        </p:grpSpPr>
        <p:sp>
          <p:nvSpPr>
            <p:cNvPr id="174" name="Freeform 7"/>
            <p:cNvSpPr/>
            <p:nvPr/>
          </p:nvSpPr>
          <p:spPr>
            <a:xfrm>
              <a:off x="1028880" y="3428640"/>
              <a:ext cx="5133240" cy="6351840"/>
            </a:xfrm>
            <a:custGeom>
              <a:avLst/>
              <a:gdLst>
                <a:gd name="textAreaLeft" fmla="*/ 0 w 5133240"/>
                <a:gd name="textAreaRight" fmla="*/ 5133600 w 5133240"/>
                <a:gd name="textAreaTop" fmla="*/ 0 h 6351840"/>
                <a:gd name="textAreaBottom" fmla="*/ 6352200 h 6351840"/>
              </a:gdLst>
              <a:ahLst/>
              <a:rect l="textAreaLeft" t="textAreaTop" r="textAreaRight" b="textAreaBottom"/>
              <a:pathLst>
                <a:path w="1864975" h="2307720">
                  <a:moveTo>
                    <a:pt x="22622" y="0"/>
                  </a:moveTo>
                  <a:lnTo>
                    <a:pt x="1842353" y="0"/>
                  </a:lnTo>
                  <a:cubicBezTo>
                    <a:pt x="1854847" y="0"/>
                    <a:pt x="1864975" y="10128"/>
                    <a:pt x="1864975" y="22622"/>
                  </a:cubicBezTo>
                  <a:lnTo>
                    <a:pt x="1864975" y="2285099"/>
                  </a:lnTo>
                  <a:cubicBezTo>
                    <a:pt x="1864975" y="2297592"/>
                    <a:pt x="1854847" y="2307720"/>
                    <a:pt x="1842353" y="2307720"/>
                  </a:cubicBezTo>
                  <a:lnTo>
                    <a:pt x="22622" y="2307720"/>
                  </a:lnTo>
                  <a:cubicBezTo>
                    <a:pt x="10128" y="2307720"/>
                    <a:pt x="0" y="2297592"/>
                    <a:pt x="0" y="2285099"/>
                  </a:cubicBezTo>
                  <a:lnTo>
                    <a:pt x="0" y="22622"/>
                  </a:lnTo>
                  <a:cubicBezTo>
                    <a:pt x="0" y="10128"/>
                    <a:pt x="10128" y="0"/>
                    <a:pt x="22622" y="0"/>
                  </a:cubicBezTo>
                  <a:close/>
                </a:path>
              </a:pathLst>
            </a:custGeom>
            <a:solidFill>
              <a:srgbClr val="5598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5" name="TextBox 8"/>
            <p:cNvSpPr/>
            <p:nvPr/>
          </p:nvSpPr>
          <p:spPr>
            <a:xfrm>
              <a:off x="1028880" y="3664800"/>
              <a:ext cx="5133240" cy="6116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76" name="Group 9"/>
          <p:cNvGrpSpPr/>
          <p:nvPr/>
        </p:nvGrpSpPr>
        <p:grpSpPr>
          <a:xfrm>
            <a:off x="11665080" y="3428640"/>
            <a:ext cx="5133240" cy="6352200"/>
            <a:chOff x="11665080" y="3428640"/>
            <a:chExt cx="5133240" cy="6352200"/>
          </a:xfrm>
        </p:grpSpPr>
        <p:sp>
          <p:nvSpPr>
            <p:cNvPr id="177" name="Freeform 10"/>
            <p:cNvSpPr/>
            <p:nvPr/>
          </p:nvSpPr>
          <p:spPr>
            <a:xfrm>
              <a:off x="11665080" y="3428640"/>
              <a:ext cx="5133240" cy="6351840"/>
            </a:xfrm>
            <a:custGeom>
              <a:avLst/>
              <a:gdLst>
                <a:gd name="textAreaLeft" fmla="*/ 0 w 5133240"/>
                <a:gd name="textAreaRight" fmla="*/ 5133600 w 5133240"/>
                <a:gd name="textAreaTop" fmla="*/ 0 h 6351840"/>
                <a:gd name="textAreaBottom" fmla="*/ 6352200 h 6351840"/>
              </a:gdLst>
              <a:ahLst/>
              <a:rect l="textAreaLeft" t="textAreaTop" r="textAreaRight" b="textAreaBottom"/>
              <a:pathLst>
                <a:path w="1864975" h="2307720">
                  <a:moveTo>
                    <a:pt x="22622" y="0"/>
                  </a:moveTo>
                  <a:lnTo>
                    <a:pt x="1842353" y="0"/>
                  </a:lnTo>
                  <a:cubicBezTo>
                    <a:pt x="1854847" y="0"/>
                    <a:pt x="1864975" y="10128"/>
                    <a:pt x="1864975" y="22622"/>
                  </a:cubicBezTo>
                  <a:lnTo>
                    <a:pt x="1864975" y="2285099"/>
                  </a:lnTo>
                  <a:cubicBezTo>
                    <a:pt x="1864975" y="2297592"/>
                    <a:pt x="1854847" y="2307720"/>
                    <a:pt x="1842353" y="2307720"/>
                  </a:cubicBezTo>
                  <a:lnTo>
                    <a:pt x="22622" y="2307720"/>
                  </a:lnTo>
                  <a:cubicBezTo>
                    <a:pt x="10128" y="2307720"/>
                    <a:pt x="0" y="2297592"/>
                    <a:pt x="0" y="2285099"/>
                  </a:cubicBezTo>
                  <a:lnTo>
                    <a:pt x="0" y="22622"/>
                  </a:lnTo>
                  <a:cubicBezTo>
                    <a:pt x="0" y="10128"/>
                    <a:pt x="10128" y="0"/>
                    <a:pt x="22622" y="0"/>
                  </a:cubicBezTo>
                  <a:close/>
                </a:path>
              </a:pathLst>
            </a:custGeom>
            <a:solidFill>
              <a:srgbClr val="d5e6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8" name="TextBox 11"/>
            <p:cNvSpPr/>
            <p:nvPr/>
          </p:nvSpPr>
          <p:spPr>
            <a:xfrm>
              <a:off x="11665080" y="3664800"/>
              <a:ext cx="5133240" cy="6116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79" name="Freeform 12"/>
          <p:cNvSpPr/>
          <p:nvPr/>
        </p:nvSpPr>
        <p:spPr>
          <a:xfrm flipH="1">
            <a:off x="-70092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Freeform 13"/>
          <p:cNvSpPr/>
          <p:nvPr/>
        </p:nvSpPr>
        <p:spPr>
          <a:xfrm rot="16200000">
            <a:off x="15738840" y="-417600"/>
            <a:ext cx="3584520" cy="2952720"/>
          </a:xfrm>
          <a:custGeom>
            <a:avLst/>
            <a:gdLst>
              <a:gd name="textAreaLeft" fmla="*/ 0 w 3584520"/>
              <a:gd name="textAreaRight" fmla="*/ 3584880 w 3584520"/>
              <a:gd name="textAreaTop" fmla="*/ 0 h 2952720"/>
              <a:gd name="textAreaBottom" fmla="*/ 2953080 h 2952720"/>
            </a:gdLst>
            <a:ahLst/>
            <a:rect l="textAreaLeft" t="textAreaTop" r="textAreaRight" b="textAreaBottom"/>
            <a:pathLst>
              <a:path w="3584967" h="2953117">
                <a:moveTo>
                  <a:pt x="0" y="0"/>
                </a:moveTo>
                <a:lnTo>
                  <a:pt x="3584967" y="0"/>
                </a:lnTo>
                <a:lnTo>
                  <a:pt x="3584967" y="2953117"/>
                </a:lnTo>
                <a:lnTo>
                  <a:pt x="0" y="29531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1" name="Group 14"/>
          <p:cNvGrpSpPr/>
          <p:nvPr/>
        </p:nvGrpSpPr>
        <p:grpSpPr>
          <a:xfrm>
            <a:off x="6809040" y="3642120"/>
            <a:ext cx="4208400" cy="2994480"/>
            <a:chOff x="6809040" y="3642120"/>
            <a:chExt cx="4208400" cy="2994480"/>
          </a:xfrm>
        </p:grpSpPr>
        <p:sp>
          <p:nvSpPr>
            <p:cNvPr id="182" name="Freeform 15"/>
            <p:cNvSpPr/>
            <p:nvPr/>
          </p:nvSpPr>
          <p:spPr>
            <a:xfrm>
              <a:off x="6809040" y="3642120"/>
              <a:ext cx="4208400" cy="2994480"/>
            </a:xfrm>
            <a:custGeom>
              <a:avLst/>
              <a:gdLst>
                <a:gd name="textAreaLeft" fmla="*/ 0 w 4208400"/>
                <a:gd name="textAreaRight" fmla="*/ 4208760 w 4208400"/>
                <a:gd name="textAreaTop" fmla="*/ 0 h 2994480"/>
                <a:gd name="textAreaBottom" fmla="*/ 2994840 h 2994480"/>
              </a:gdLst>
              <a:ahLst/>
              <a:rect l="textAreaLeft" t="textAreaTop" r="textAreaRight" b="textAreaBottom"/>
              <a:pathLst>
                <a:path w="1142246" h="812800">
                  <a:moveTo>
                    <a:pt x="42307" y="0"/>
                  </a:moveTo>
                  <a:lnTo>
                    <a:pt x="1099938" y="0"/>
                  </a:lnTo>
                  <a:cubicBezTo>
                    <a:pt x="1123304" y="0"/>
                    <a:pt x="1142246" y="18942"/>
                    <a:pt x="1142246" y="42307"/>
                  </a:cubicBezTo>
                  <a:lnTo>
                    <a:pt x="1142246" y="770493"/>
                  </a:lnTo>
                  <a:cubicBezTo>
                    <a:pt x="1142246" y="793858"/>
                    <a:pt x="1123304" y="812800"/>
                    <a:pt x="1099938" y="812800"/>
                  </a:cubicBezTo>
                  <a:lnTo>
                    <a:pt x="42307" y="812800"/>
                  </a:lnTo>
                  <a:cubicBezTo>
                    <a:pt x="18942" y="812800"/>
                    <a:pt x="0" y="793858"/>
                    <a:pt x="0" y="770493"/>
                  </a:cubicBezTo>
                  <a:lnTo>
                    <a:pt x="0" y="42307"/>
                  </a:lnTo>
                  <a:cubicBezTo>
                    <a:pt x="0" y="18942"/>
                    <a:pt x="18942" y="0"/>
                    <a:pt x="42307" y="0"/>
                  </a:cubicBezTo>
                  <a:close/>
                </a:path>
              </a:pathLst>
            </a:custGeom>
            <a:blipFill rotWithShape="0">
              <a:blip r:embed="rId6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83" name="Group 16"/>
          <p:cNvGrpSpPr/>
          <p:nvPr/>
        </p:nvGrpSpPr>
        <p:grpSpPr>
          <a:xfrm>
            <a:off x="1491120" y="3642120"/>
            <a:ext cx="4208400" cy="2994480"/>
            <a:chOff x="1491120" y="3642120"/>
            <a:chExt cx="4208400" cy="2994480"/>
          </a:xfrm>
        </p:grpSpPr>
        <p:sp>
          <p:nvSpPr>
            <p:cNvPr id="184" name="Freeform 17"/>
            <p:cNvSpPr/>
            <p:nvPr/>
          </p:nvSpPr>
          <p:spPr>
            <a:xfrm>
              <a:off x="1491120" y="3642120"/>
              <a:ext cx="4208400" cy="2994480"/>
            </a:xfrm>
            <a:custGeom>
              <a:avLst/>
              <a:gdLst>
                <a:gd name="textAreaLeft" fmla="*/ 0 w 4208400"/>
                <a:gd name="textAreaRight" fmla="*/ 4208760 w 4208400"/>
                <a:gd name="textAreaTop" fmla="*/ 0 h 2994480"/>
                <a:gd name="textAreaBottom" fmla="*/ 2994840 h 2994480"/>
              </a:gdLst>
              <a:ahLst/>
              <a:rect l="textAreaLeft" t="textAreaTop" r="textAreaRight" b="textAreaBottom"/>
              <a:pathLst>
                <a:path w="1142246" h="812800">
                  <a:moveTo>
                    <a:pt x="42307" y="0"/>
                  </a:moveTo>
                  <a:lnTo>
                    <a:pt x="1099938" y="0"/>
                  </a:lnTo>
                  <a:cubicBezTo>
                    <a:pt x="1123304" y="0"/>
                    <a:pt x="1142246" y="18942"/>
                    <a:pt x="1142246" y="42307"/>
                  </a:cubicBezTo>
                  <a:lnTo>
                    <a:pt x="1142246" y="770493"/>
                  </a:lnTo>
                  <a:cubicBezTo>
                    <a:pt x="1142246" y="793858"/>
                    <a:pt x="1123304" y="812800"/>
                    <a:pt x="1099938" y="812800"/>
                  </a:cubicBezTo>
                  <a:lnTo>
                    <a:pt x="42307" y="812800"/>
                  </a:lnTo>
                  <a:cubicBezTo>
                    <a:pt x="18942" y="812800"/>
                    <a:pt x="0" y="793858"/>
                    <a:pt x="0" y="770493"/>
                  </a:cubicBezTo>
                  <a:lnTo>
                    <a:pt x="0" y="42307"/>
                  </a:lnTo>
                  <a:cubicBezTo>
                    <a:pt x="0" y="18942"/>
                    <a:pt x="18942" y="0"/>
                    <a:pt x="42307" y="0"/>
                  </a:cubicBez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85" name="Group 18"/>
          <p:cNvGrpSpPr/>
          <p:nvPr/>
        </p:nvGrpSpPr>
        <p:grpSpPr>
          <a:xfrm>
            <a:off x="12159360" y="3642120"/>
            <a:ext cx="4208400" cy="2994480"/>
            <a:chOff x="12159360" y="3642120"/>
            <a:chExt cx="4208400" cy="2994480"/>
          </a:xfrm>
        </p:grpSpPr>
        <p:sp>
          <p:nvSpPr>
            <p:cNvPr id="186" name="Freeform 19"/>
            <p:cNvSpPr/>
            <p:nvPr/>
          </p:nvSpPr>
          <p:spPr>
            <a:xfrm>
              <a:off x="12159360" y="3642120"/>
              <a:ext cx="4208400" cy="2994480"/>
            </a:xfrm>
            <a:custGeom>
              <a:avLst/>
              <a:gdLst>
                <a:gd name="textAreaLeft" fmla="*/ 0 w 4208400"/>
                <a:gd name="textAreaRight" fmla="*/ 4208760 w 4208400"/>
                <a:gd name="textAreaTop" fmla="*/ 0 h 2994480"/>
                <a:gd name="textAreaBottom" fmla="*/ 2994840 h 2994480"/>
              </a:gdLst>
              <a:ahLst/>
              <a:rect l="textAreaLeft" t="textAreaTop" r="textAreaRight" b="textAreaBottom"/>
              <a:pathLst>
                <a:path w="1142246" h="812800">
                  <a:moveTo>
                    <a:pt x="42307" y="0"/>
                  </a:moveTo>
                  <a:lnTo>
                    <a:pt x="1099938" y="0"/>
                  </a:lnTo>
                  <a:cubicBezTo>
                    <a:pt x="1123304" y="0"/>
                    <a:pt x="1142246" y="18942"/>
                    <a:pt x="1142246" y="42307"/>
                  </a:cubicBezTo>
                  <a:lnTo>
                    <a:pt x="1142246" y="770493"/>
                  </a:lnTo>
                  <a:cubicBezTo>
                    <a:pt x="1142246" y="793858"/>
                    <a:pt x="1123304" y="812800"/>
                    <a:pt x="1099938" y="812800"/>
                  </a:cubicBezTo>
                  <a:lnTo>
                    <a:pt x="42307" y="812800"/>
                  </a:lnTo>
                  <a:cubicBezTo>
                    <a:pt x="18942" y="812800"/>
                    <a:pt x="0" y="793858"/>
                    <a:pt x="0" y="770493"/>
                  </a:cubicBezTo>
                  <a:lnTo>
                    <a:pt x="0" y="42307"/>
                  </a:lnTo>
                  <a:cubicBezTo>
                    <a:pt x="0" y="18942"/>
                    <a:pt x="18942" y="0"/>
                    <a:pt x="42307" y="0"/>
                  </a:cubicBezTo>
                  <a:close/>
                </a:path>
              </a:pathLst>
            </a:custGeom>
            <a:blipFill rotWithShape="0">
              <a:blip r:embed="rId8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87" name="Group 20"/>
          <p:cNvGrpSpPr/>
          <p:nvPr/>
        </p:nvGrpSpPr>
        <p:grpSpPr>
          <a:xfrm>
            <a:off x="2503080" y="7073640"/>
            <a:ext cx="2184480" cy="2184480"/>
            <a:chOff x="2503080" y="7073640"/>
            <a:chExt cx="2184480" cy="2184480"/>
          </a:xfrm>
        </p:grpSpPr>
        <p:sp>
          <p:nvSpPr>
            <p:cNvPr id="188" name="Freeform 21"/>
            <p:cNvSpPr/>
            <p:nvPr/>
          </p:nvSpPr>
          <p:spPr>
            <a:xfrm>
              <a:off x="2503080" y="7073640"/>
              <a:ext cx="2184480" cy="2184480"/>
            </a:xfrm>
            <a:custGeom>
              <a:avLst/>
              <a:gdLst>
                <a:gd name="textAreaLeft" fmla="*/ 0 w 2184480"/>
                <a:gd name="textAreaRight" fmla="*/ 2184840 w 2184480"/>
                <a:gd name="textAreaTop" fmla="*/ 0 h 2184480"/>
                <a:gd name="textAreaBottom" fmla="*/ 2184840 h 218448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 rotWithShape="0">
              <a:blip r:embed="rId9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89" name="Group 22"/>
          <p:cNvGrpSpPr/>
          <p:nvPr/>
        </p:nvGrpSpPr>
        <p:grpSpPr>
          <a:xfrm>
            <a:off x="7821360" y="7073640"/>
            <a:ext cx="2184480" cy="2184480"/>
            <a:chOff x="7821360" y="7073640"/>
            <a:chExt cx="2184480" cy="2184480"/>
          </a:xfrm>
        </p:grpSpPr>
        <p:sp>
          <p:nvSpPr>
            <p:cNvPr id="190" name="Freeform 23"/>
            <p:cNvSpPr/>
            <p:nvPr/>
          </p:nvSpPr>
          <p:spPr>
            <a:xfrm>
              <a:off x="7821360" y="7073640"/>
              <a:ext cx="2184480" cy="2184480"/>
            </a:xfrm>
            <a:custGeom>
              <a:avLst/>
              <a:gdLst>
                <a:gd name="textAreaLeft" fmla="*/ 0 w 2184480"/>
                <a:gd name="textAreaRight" fmla="*/ 2184840 w 2184480"/>
                <a:gd name="textAreaTop" fmla="*/ 0 h 2184480"/>
                <a:gd name="textAreaBottom" fmla="*/ 2184840 h 218448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 rotWithShape="0">
              <a:blip r:embed="rId10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91" name="Group 24"/>
          <p:cNvGrpSpPr/>
          <p:nvPr/>
        </p:nvGrpSpPr>
        <p:grpSpPr>
          <a:xfrm>
            <a:off x="13139280" y="7073640"/>
            <a:ext cx="2184480" cy="2184480"/>
            <a:chOff x="13139280" y="7073640"/>
            <a:chExt cx="2184480" cy="2184480"/>
          </a:xfrm>
        </p:grpSpPr>
        <p:sp>
          <p:nvSpPr>
            <p:cNvPr id="192" name="Freeform 25"/>
            <p:cNvSpPr/>
            <p:nvPr/>
          </p:nvSpPr>
          <p:spPr>
            <a:xfrm>
              <a:off x="13139280" y="7073640"/>
              <a:ext cx="2184480" cy="2184480"/>
            </a:xfrm>
            <a:custGeom>
              <a:avLst/>
              <a:gdLst>
                <a:gd name="textAreaLeft" fmla="*/ 0 w 2184480"/>
                <a:gd name="textAreaRight" fmla="*/ 2184840 w 2184480"/>
                <a:gd name="textAreaTop" fmla="*/ 0 h 2184480"/>
                <a:gd name="textAreaBottom" fmla="*/ 2184840 h 218448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 rotWithShape="0">
              <a:blip r:embed="rId1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93" name="TextBox 26"/>
          <p:cNvSpPr/>
          <p:nvPr/>
        </p:nvSpPr>
        <p:spPr>
          <a:xfrm>
            <a:off x="1243800" y="2595240"/>
            <a:ext cx="4703040" cy="7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26"/>
              </a:lnSpc>
              <a:tabLst>
                <a:tab algn="l" pos="0"/>
              </a:tabLst>
            </a:pP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 “</a:t>
            </a: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Durazno sangrando” de Spinetta, </a:t>
            </a:r>
            <a:endParaRPr b="0" lang="es-AR" sz="24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TextBox 27"/>
          <p:cNvSpPr/>
          <p:nvPr/>
        </p:nvSpPr>
        <p:spPr>
          <a:xfrm>
            <a:off x="3240000" y="-180000"/>
            <a:ext cx="11694600" cy="108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8575"/>
              </a:lnSpc>
              <a:tabLst>
                <a:tab algn="l" pos="0"/>
              </a:tabLst>
            </a:pPr>
            <a:r>
              <a:rPr b="0" lang="en-US" sz="4000" spc="-1" strike="noStrike">
                <a:solidFill>
                  <a:srgbClr val="d5e6eb"/>
                </a:solidFill>
                <a:latin typeface="Lazydog"/>
                <a:ea typeface="Lazydog"/>
              </a:rPr>
              <a:t>“</a:t>
            </a:r>
            <a:r>
              <a:rPr b="0" lang="en-US" sz="4000" spc="-1" strike="noStrike">
                <a:solidFill>
                  <a:srgbClr val="d5e6eb"/>
                </a:solidFill>
                <a:latin typeface="Lazydog"/>
                <a:ea typeface="Lazydog"/>
              </a:rPr>
              <a:t>RECORRIDO DE TRABAJO”</a:t>
            </a:r>
            <a:endParaRPr b="0" lang="es-A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TextBox 28"/>
          <p:cNvSpPr/>
          <p:nvPr/>
        </p:nvSpPr>
        <p:spPr>
          <a:xfrm>
            <a:off x="731160" y="1339560"/>
            <a:ext cx="16672680" cy="133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512"/>
              </a:lnSpc>
            </a:pPr>
            <a:r>
              <a:rPr b="0" lang="en-US" sz="2230" spc="-1" strike="noStrike">
                <a:solidFill>
                  <a:srgbClr val="d5e6eb"/>
                </a:solidFill>
                <a:latin typeface="Public Sans"/>
                <a:ea typeface="Public Sans"/>
              </a:rPr>
              <a:t>Exploración del concepto de identidad y frontera: escucha y visualización de piezas musicales, como por ejemplo, capítulos de Canal Encuentro y...</a:t>
            </a:r>
            <a:endParaRPr b="0" lang="es-AR" sz="223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12"/>
              </a:lnSpc>
            </a:pPr>
            <a:endParaRPr b="0" lang="es-AR" sz="22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Box 29"/>
          <p:cNvSpPr/>
          <p:nvPr/>
        </p:nvSpPr>
        <p:spPr>
          <a:xfrm>
            <a:off x="6454440" y="2632320"/>
            <a:ext cx="4703040" cy="3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26"/>
              </a:lnSpc>
              <a:tabLst>
                <a:tab algn="l" pos="0"/>
              </a:tabLst>
            </a:pP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“</a:t>
            </a: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Latinoamérica” de calle 13</a:t>
            </a:r>
            <a:endParaRPr b="0" lang="es-AR" sz="24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Box 30"/>
          <p:cNvSpPr/>
          <p:nvPr/>
        </p:nvSpPr>
        <p:spPr>
          <a:xfrm>
            <a:off x="11665080" y="2595240"/>
            <a:ext cx="4703040" cy="7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26"/>
              </a:lnSpc>
              <a:tabLst>
                <a:tab algn="l" pos="0"/>
              </a:tabLst>
            </a:pP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  “</a:t>
            </a: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Hasta la raíz” de Natalia lafourcade</a:t>
            </a:r>
            <a:endParaRPr b="0" lang="es-AR" sz="24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Freeform 31"/>
          <p:cNvSpPr/>
          <p:nvPr/>
        </p:nvSpPr>
        <p:spPr>
          <a:xfrm>
            <a:off x="15324120" y="749592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6" y="0"/>
                </a:lnTo>
                <a:lnTo>
                  <a:pt x="5919426" y="5201695"/>
                </a:lnTo>
                <a:lnTo>
                  <a:pt x="0" y="520169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0" name="Group 3"/>
          <p:cNvGrpSpPr/>
          <p:nvPr/>
        </p:nvGrpSpPr>
        <p:grpSpPr>
          <a:xfrm>
            <a:off x="5209560" y="3753720"/>
            <a:ext cx="3513960" cy="3705120"/>
            <a:chOff x="5209560" y="3753720"/>
            <a:chExt cx="3513960" cy="3705120"/>
          </a:xfrm>
        </p:grpSpPr>
        <p:sp>
          <p:nvSpPr>
            <p:cNvPr id="201" name="Freeform 4"/>
            <p:cNvSpPr/>
            <p:nvPr/>
          </p:nvSpPr>
          <p:spPr>
            <a:xfrm>
              <a:off x="5209560" y="3753720"/>
              <a:ext cx="3513960" cy="3704760"/>
            </a:xfrm>
            <a:custGeom>
              <a:avLst/>
              <a:gdLst>
                <a:gd name="textAreaLeft" fmla="*/ 0 w 3513960"/>
                <a:gd name="textAreaRight" fmla="*/ 3514320 w 3513960"/>
                <a:gd name="textAreaTop" fmla="*/ 0 h 3704760"/>
                <a:gd name="textAreaBottom" fmla="*/ 3705120 h 3704760"/>
              </a:gdLst>
              <a:ahLst/>
              <a:rect l="textAreaLeft" t="textAreaTop" r="textAreaRight" b="textAreaBottom"/>
              <a:pathLst>
                <a:path w="1276746" h="1346060">
                  <a:moveTo>
                    <a:pt x="33044" y="0"/>
                  </a:moveTo>
                  <a:lnTo>
                    <a:pt x="1243702" y="0"/>
                  </a:lnTo>
                  <a:cubicBezTo>
                    <a:pt x="1252466" y="0"/>
                    <a:pt x="1260871" y="3481"/>
                    <a:pt x="1267068" y="9678"/>
                  </a:cubicBezTo>
                  <a:cubicBezTo>
                    <a:pt x="1273265" y="15875"/>
                    <a:pt x="1276746" y="24280"/>
                    <a:pt x="1276746" y="33044"/>
                  </a:cubicBezTo>
                  <a:lnTo>
                    <a:pt x="1276746" y="1313015"/>
                  </a:lnTo>
                  <a:cubicBezTo>
                    <a:pt x="1276746" y="1331265"/>
                    <a:pt x="1261951" y="1346060"/>
                    <a:pt x="1243702" y="1346060"/>
                  </a:cubicBezTo>
                  <a:lnTo>
                    <a:pt x="33044" y="1346060"/>
                  </a:lnTo>
                  <a:cubicBezTo>
                    <a:pt x="14794" y="1346060"/>
                    <a:pt x="0" y="1331265"/>
                    <a:pt x="0" y="1313015"/>
                  </a:cubicBezTo>
                  <a:lnTo>
                    <a:pt x="0" y="33044"/>
                  </a:lnTo>
                  <a:cubicBezTo>
                    <a:pt x="0" y="14794"/>
                    <a:pt x="14794" y="0"/>
                    <a:pt x="33044" y="0"/>
                  </a:cubicBezTo>
                  <a:close/>
                </a:path>
              </a:pathLst>
            </a:custGeom>
            <a:solidFill>
              <a:srgbClr val="aed0da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" name="TextBox 5"/>
            <p:cNvSpPr/>
            <p:nvPr/>
          </p:nvSpPr>
          <p:spPr>
            <a:xfrm>
              <a:off x="5209560" y="3989880"/>
              <a:ext cx="3513960" cy="3468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03" name="Group 6"/>
          <p:cNvGrpSpPr/>
          <p:nvPr/>
        </p:nvGrpSpPr>
        <p:grpSpPr>
          <a:xfrm>
            <a:off x="947160" y="3650400"/>
            <a:ext cx="3513960" cy="3808440"/>
            <a:chOff x="947160" y="3650400"/>
            <a:chExt cx="3513960" cy="3808440"/>
          </a:xfrm>
        </p:grpSpPr>
        <p:sp>
          <p:nvSpPr>
            <p:cNvPr id="204" name="Freeform 7"/>
            <p:cNvSpPr/>
            <p:nvPr/>
          </p:nvSpPr>
          <p:spPr>
            <a:xfrm>
              <a:off x="947160" y="3650400"/>
              <a:ext cx="3513960" cy="3808440"/>
            </a:xfrm>
            <a:custGeom>
              <a:avLst/>
              <a:gdLst>
                <a:gd name="textAreaLeft" fmla="*/ 0 w 3513960"/>
                <a:gd name="textAreaRight" fmla="*/ 3514320 w 3513960"/>
                <a:gd name="textAreaTop" fmla="*/ 0 h 3808440"/>
                <a:gd name="textAreaBottom" fmla="*/ 3808800 h 3808440"/>
              </a:gdLst>
              <a:ahLst/>
              <a:rect l="textAreaLeft" t="textAreaTop" r="textAreaRight" b="textAreaBottom"/>
              <a:pathLst>
                <a:path w="1276746" h="1383682">
                  <a:moveTo>
                    <a:pt x="33044" y="0"/>
                  </a:moveTo>
                  <a:lnTo>
                    <a:pt x="1243702" y="0"/>
                  </a:lnTo>
                  <a:cubicBezTo>
                    <a:pt x="1252466" y="0"/>
                    <a:pt x="1260871" y="3481"/>
                    <a:pt x="1267068" y="9678"/>
                  </a:cubicBezTo>
                  <a:cubicBezTo>
                    <a:pt x="1273265" y="15875"/>
                    <a:pt x="1276746" y="24280"/>
                    <a:pt x="1276746" y="33044"/>
                  </a:cubicBezTo>
                  <a:lnTo>
                    <a:pt x="1276746" y="1350638"/>
                  </a:lnTo>
                  <a:cubicBezTo>
                    <a:pt x="1276746" y="1368888"/>
                    <a:pt x="1261951" y="1383682"/>
                    <a:pt x="1243702" y="1383682"/>
                  </a:cubicBezTo>
                  <a:lnTo>
                    <a:pt x="33044" y="1383682"/>
                  </a:lnTo>
                  <a:cubicBezTo>
                    <a:pt x="14794" y="1383682"/>
                    <a:pt x="0" y="1368888"/>
                    <a:pt x="0" y="1350638"/>
                  </a:cubicBezTo>
                  <a:lnTo>
                    <a:pt x="0" y="33044"/>
                  </a:lnTo>
                  <a:cubicBezTo>
                    <a:pt x="0" y="14794"/>
                    <a:pt x="14794" y="0"/>
                    <a:pt x="33044" y="0"/>
                  </a:cubicBezTo>
                  <a:close/>
                </a:path>
              </a:pathLst>
            </a:custGeom>
            <a:solidFill>
              <a:srgbClr val="5598b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TextBox 8"/>
            <p:cNvSpPr/>
            <p:nvPr/>
          </p:nvSpPr>
          <p:spPr>
            <a:xfrm>
              <a:off x="947160" y="3886200"/>
              <a:ext cx="3513960" cy="357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06" name="Group 9"/>
          <p:cNvGrpSpPr/>
          <p:nvPr/>
        </p:nvGrpSpPr>
        <p:grpSpPr>
          <a:xfrm>
            <a:off x="9471960" y="3682440"/>
            <a:ext cx="3513960" cy="3776040"/>
            <a:chOff x="9471960" y="3682440"/>
            <a:chExt cx="3513960" cy="3776040"/>
          </a:xfrm>
        </p:grpSpPr>
        <p:sp>
          <p:nvSpPr>
            <p:cNvPr id="207" name="Freeform 10"/>
            <p:cNvSpPr/>
            <p:nvPr/>
          </p:nvSpPr>
          <p:spPr>
            <a:xfrm>
              <a:off x="9471960" y="3682440"/>
              <a:ext cx="3513960" cy="3776040"/>
            </a:xfrm>
            <a:custGeom>
              <a:avLst/>
              <a:gdLst>
                <a:gd name="textAreaLeft" fmla="*/ 0 w 3513960"/>
                <a:gd name="textAreaRight" fmla="*/ 3514320 w 3513960"/>
                <a:gd name="textAreaTop" fmla="*/ 0 h 3776040"/>
                <a:gd name="textAreaBottom" fmla="*/ 3776400 h 3776040"/>
              </a:gdLst>
              <a:ahLst/>
              <a:rect l="textAreaLeft" t="textAreaTop" r="textAreaRight" b="textAreaBottom"/>
              <a:pathLst>
                <a:path w="1276746" h="1371983">
                  <a:moveTo>
                    <a:pt x="33044" y="0"/>
                  </a:moveTo>
                  <a:lnTo>
                    <a:pt x="1243702" y="0"/>
                  </a:lnTo>
                  <a:cubicBezTo>
                    <a:pt x="1252466" y="0"/>
                    <a:pt x="1260871" y="3481"/>
                    <a:pt x="1267068" y="9678"/>
                  </a:cubicBezTo>
                  <a:cubicBezTo>
                    <a:pt x="1273265" y="15875"/>
                    <a:pt x="1276746" y="24280"/>
                    <a:pt x="1276746" y="33044"/>
                  </a:cubicBezTo>
                  <a:lnTo>
                    <a:pt x="1276746" y="1338939"/>
                  </a:lnTo>
                  <a:cubicBezTo>
                    <a:pt x="1276746" y="1357189"/>
                    <a:pt x="1261951" y="1371983"/>
                    <a:pt x="1243702" y="1371983"/>
                  </a:cubicBezTo>
                  <a:lnTo>
                    <a:pt x="33044" y="1371983"/>
                  </a:lnTo>
                  <a:cubicBezTo>
                    <a:pt x="24280" y="1371983"/>
                    <a:pt x="15875" y="1368502"/>
                    <a:pt x="9678" y="1362305"/>
                  </a:cubicBezTo>
                  <a:cubicBezTo>
                    <a:pt x="3481" y="1356108"/>
                    <a:pt x="0" y="1347703"/>
                    <a:pt x="0" y="1338939"/>
                  </a:cubicBezTo>
                  <a:lnTo>
                    <a:pt x="0" y="33044"/>
                  </a:lnTo>
                  <a:cubicBezTo>
                    <a:pt x="0" y="14794"/>
                    <a:pt x="14794" y="0"/>
                    <a:pt x="33044" y="0"/>
                  </a:cubicBezTo>
                  <a:close/>
                </a:path>
              </a:pathLst>
            </a:custGeom>
            <a:solidFill>
              <a:srgbClr val="d5e6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8" name="TextBox 11"/>
            <p:cNvSpPr/>
            <p:nvPr/>
          </p:nvSpPr>
          <p:spPr>
            <a:xfrm>
              <a:off x="9471960" y="3918240"/>
              <a:ext cx="3513960" cy="354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09" name="Freeform 12"/>
          <p:cNvSpPr/>
          <p:nvPr/>
        </p:nvSpPr>
        <p:spPr>
          <a:xfrm flipH="1">
            <a:off x="-70092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Freeform 13"/>
          <p:cNvSpPr/>
          <p:nvPr/>
        </p:nvSpPr>
        <p:spPr>
          <a:xfrm rot="16200000">
            <a:off x="15738840" y="-417600"/>
            <a:ext cx="3584520" cy="2952720"/>
          </a:xfrm>
          <a:custGeom>
            <a:avLst/>
            <a:gdLst>
              <a:gd name="textAreaLeft" fmla="*/ 0 w 3584520"/>
              <a:gd name="textAreaRight" fmla="*/ 3584880 w 3584520"/>
              <a:gd name="textAreaTop" fmla="*/ 0 h 2952720"/>
              <a:gd name="textAreaBottom" fmla="*/ 2953080 h 2952720"/>
            </a:gdLst>
            <a:ahLst/>
            <a:rect l="textAreaLeft" t="textAreaTop" r="textAreaRight" b="textAreaBottom"/>
            <a:pathLst>
              <a:path w="3584967" h="2953117">
                <a:moveTo>
                  <a:pt x="0" y="0"/>
                </a:moveTo>
                <a:lnTo>
                  <a:pt x="3584967" y="0"/>
                </a:lnTo>
                <a:lnTo>
                  <a:pt x="3584967" y="2953117"/>
                </a:lnTo>
                <a:lnTo>
                  <a:pt x="0" y="29531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1" name="Group 14"/>
          <p:cNvGrpSpPr/>
          <p:nvPr/>
        </p:nvGrpSpPr>
        <p:grpSpPr>
          <a:xfrm>
            <a:off x="5526000" y="3934800"/>
            <a:ext cx="2881080" cy="2994480"/>
            <a:chOff x="5526000" y="3934800"/>
            <a:chExt cx="2881080" cy="2994480"/>
          </a:xfrm>
        </p:grpSpPr>
        <p:sp>
          <p:nvSpPr>
            <p:cNvPr id="212" name="Freeform 15"/>
            <p:cNvSpPr/>
            <p:nvPr/>
          </p:nvSpPr>
          <p:spPr>
            <a:xfrm>
              <a:off x="5526000" y="3934800"/>
              <a:ext cx="2881080" cy="2994480"/>
            </a:xfrm>
            <a:custGeom>
              <a:avLst/>
              <a:gdLst>
                <a:gd name="textAreaLeft" fmla="*/ 0 w 2881080"/>
                <a:gd name="textAreaRight" fmla="*/ 2881440 w 2881080"/>
                <a:gd name="textAreaTop" fmla="*/ 0 h 2994480"/>
                <a:gd name="textAreaBottom" fmla="*/ 2994840 h 2994480"/>
              </a:gdLst>
              <a:ahLst/>
              <a:rect l="textAreaLeft" t="textAreaTop" r="textAreaRight" b="textAreaBottom"/>
              <a:pathLst>
                <a:path w="781972" h="812800">
                  <a:moveTo>
                    <a:pt x="61800" y="0"/>
                  </a:moveTo>
                  <a:lnTo>
                    <a:pt x="720172" y="0"/>
                  </a:lnTo>
                  <a:cubicBezTo>
                    <a:pt x="754303" y="0"/>
                    <a:pt x="781972" y="27669"/>
                    <a:pt x="781972" y="61800"/>
                  </a:cubicBezTo>
                  <a:lnTo>
                    <a:pt x="781972" y="751000"/>
                  </a:lnTo>
                  <a:cubicBezTo>
                    <a:pt x="781972" y="785131"/>
                    <a:pt x="754303" y="812800"/>
                    <a:pt x="720172" y="812800"/>
                  </a:cubicBezTo>
                  <a:lnTo>
                    <a:pt x="61800" y="812800"/>
                  </a:lnTo>
                  <a:cubicBezTo>
                    <a:pt x="27669" y="812800"/>
                    <a:pt x="0" y="785131"/>
                    <a:pt x="0" y="751000"/>
                  </a:cubicBezTo>
                  <a:lnTo>
                    <a:pt x="0" y="61800"/>
                  </a:lnTo>
                  <a:cubicBezTo>
                    <a:pt x="0" y="27669"/>
                    <a:pt x="27669" y="0"/>
                    <a:pt x="61800" y="0"/>
                  </a:cubicBezTo>
                  <a:close/>
                </a:path>
              </a:pathLst>
            </a:custGeom>
            <a:blipFill rotWithShape="0">
              <a:blip r:embed="rId6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3" name="Group 16"/>
          <p:cNvGrpSpPr/>
          <p:nvPr/>
        </p:nvGrpSpPr>
        <p:grpSpPr>
          <a:xfrm>
            <a:off x="1263600" y="3863520"/>
            <a:ext cx="2881080" cy="2994480"/>
            <a:chOff x="1263600" y="3863520"/>
            <a:chExt cx="2881080" cy="2994480"/>
          </a:xfrm>
        </p:grpSpPr>
        <p:sp>
          <p:nvSpPr>
            <p:cNvPr id="214" name="Freeform 17"/>
            <p:cNvSpPr/>
            <p:nvPr/>
          </p:nvSpPr>
          <p:spPr>
            <a:xfrm>
              <a:off x="1263600" y="3863520"/>
              <a:ext cx="2881080" cy="2994480"/>
            </a:xfrm>
            <a:custGeom>
              <a:avLst/>
              <a:gdLst>
                <a:gd name="textAreaLeft" fmla="*/ 0 w 2881080"/>
                <a:gd name="textAreaRight" fmla="*/ 2881440 w 2881080"/>
                <a:gd name="textAreaTop" fmla="*/ 0 h 2994480"/>
                <a:gd name="textAreaBottom" fmla="*/ 2994840 h 2994480"/>
              </a:gdLst>
              <a:ahLst/>
              <a:rect l="textAreaLeft" t="textAreaTop" r="textAreaRight" b="textAreaBottom"/>
              <a:pathLst>
                <a:path w="781972" h="812800">
                  <a:moveTo>
                    <a:pt x="61800" y="0"/>
                  </a:moveTo>
                  <a:lnTo>
                    <a:pt x="720172" y="0"/>
                  </a:lnTo>
                  <a:cubicBezTo>
                    <a:pt x="754303" y="0"/>
                    <a:pt x="781972" y="27669"/>
                    <a:pt x="781972" y="61800"/>
                  </a:cubicBezTo>
                  <a:lnTo>
                    <a:pt x="781972" y="751000"/>
                  </a:lnTo>
                  <a:cubicBezTo>
                    <a:pt x="781972" y="785131"/>
                    <a:pt x="754303" y="812800"/>
                    <a:pt x="720172" y="812800"/>
                  </a:cubicBezTo>
                  <a:lnTo>
                    <a:pt x="61800" y="812800"/>
                  </a:lnTo>
                  <a:cubicBezTo>
                    <a:pt x="27669" y="812800"/>
                    <a:pt x="0" y="785131"/>
                    <a:pt x="0" y="751000"/>
                  </a:cubicBezTo>
                  <a:lnTo>
                    <a:pt x="0" y="61800"/>
                  </a:lnTo>
                  <a:cubicBezTo>
                    <a:pt x="0" y="27669"/>
                    <a:pt x="27669" y="0"/>
                    <a:pt x="61800" y="0"/>
                  </a:cubicBez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5" name="Group 18"/>
          <p:cNvGrpSpPr/>
          <p:nvPr/>
        </p:nvGrpSpPr>
        <p:grpSpPr>
          <a:xfrm>
            <a:off x="9810360" y="3895920"/>
            <a:ext cx="2881080" cy="2994480"/>
            <a:chOff x="9810360" y="3895920"/>
            <a:chExt cx="2881080" cy="2994480"/>
          </a:xfrm>
        </p:grpSpPr>
        <p:sp>
          <p:nvSpPr>
            <p:cNvPr id="216" name="Freeform 19"/>
            <p:cNvSpPr/>
            <p:nvPr/>
          </p:nvSpPr>
          <p:spPr>
            <a:xfrm>
              <a:off x="9810360" y="3895920"/>
              <a:ext cx="2881080" cy="2994480"/>
            </a:xfrm>
            <a:custGeom>
              <a:avLst/>
              <a:gdLst>
                <a:gd name="textAreaLeft" fmla="*/ 0 w 2881080"/>
                <a:gd name="textAreaRight" fmla="*/ 2881440 w 2881080"/>
                <a:gd name="textAreaTop" fmla="*/ 0 h 2994480"/>
                <a:gd name="textAreaBottom" fmla="*/ 2994840 h 2994480"/>
              </a:gdLst>
              <a:ahLst/>
              <a:rect l="textAreaLeft" t="textAreaTop" r="textAreaRight" b="textAreaBottom"/>
              <a:pathLst>
                <a:path w="781972" h="812800">
                  <a:moveTo>
                    <a:pt x="61800" y="0"/>
                  </a:moveTo>
                  <a:lnTo>
                    <a:pt x="720172" y="0"/>
                  </a:lnTo>
                  <a:cubicBezTo>
                    <a:pt x="754303" y="0"/>
                    <a:pt x="781972" y="27669"/>
                    <a:pt x="781972" y="61800"/>
                  </a:cubicBezTo>
                  <a:lnTo>
                    <a:pt x="781972" y="751000"/>
                  </a:lnTo>
                  <a:cubicBezTo>
                    <a:pt x="781972" y="785131"/>
                    <a:pt x="754303" y="812800"/>
                    <a:pt x="720172" y="812800"/>
                  </a:cubicBezTo>
                  <a:lnTo>
                    <a:pt x="61800" y="812800"/>
                  </a:lnTo>
                  <a:cubicBezTo>
                    <a:pt x="27669" y="812800"/>
                    <a:pt x="0" y="785131"/>
                    <a:pt x="0" y="751000"/>
                  </a:cubicBezTo>
                  <a:lnTo>
                    <a:pt x="0" y="61800"/>
                  </a:lnTo>
                  <a:cubicBezTo>
                    <a:pt x="0" y="27669"/>
                    <a:pt x="27669" y="0"/>
                    <a:pt x="61800" y="0"/>
                  </a:cubicBezTo>
                  <a:close/>
                </a:path>
              </a:pathLst>
            </a:custGeom>
            <a:blipFill rotWithShape="0">
              <a:blip r:embed="rId8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7" name="Group 20"/>
          <p:cNvGrpSpPr/>
          <p:nvPr/>
        </p:nvGrpSpPr>
        <p:grpSpPr>
          <a:xfrm>
            <a:off x="13663440" y="3682440"/>
            <a:ext cx="3513960" cy="3776040"/>
            <a:chOff x="13663440" y="3682440"/>
            <a:chExt cx="3513960" cy="3776040"/>
          </a:xfrm>
        </p:grpSpPr>
        <p:sp>
          <p:nvSpPr>
            <p:cNvPr id="218" name="Freeform 21"/>
            <p:cNvSpPr/>
            <p:nvPr/>
          </p:nvSpPr>
          <p:spPr>
            <a:xfrm>
              <a:off x="13663440" y="3682440"/>
              <a:ext cx="3513960" cy="3776040"/>
            </a:xfrm>
            <a:custGeom>
              <a:avLst/>
              <a:gdLst>
                <a:gd name="textAreaLeft" fmla="*/ 0 w 3513960"/>
                <a:gd name="textAreaRight" fmla="*/ 3514320 w 3513960"/>
                <a:gd name="textAreaTop" fmla="*/ 0 h 3776040"/>
                <a:gd name="textAreaBottom" fmla="*/ 3776400 h 3776040"/>
              </a:gdLst>
              <a:ahLst/>
              <a:rect l="textAreaLeft" t="textAreaTop" r="textAreaRight" b="textAreaBottom"/>
              <a:pathLst>
                <a:path w="1276746" h="1371983">
                  <a:moveTo>
                    <a:pt x="33044" y="0"/>
                  </a:moveTo>
                  <a:lnTo>
                    <a:pt x="1243702" y="0"/>
                  </a:lnTo>
                  <a:cubicBezTo>
                    <a:pt x="1252466" y="0"/>
                    <a:pt x="1260871" y="3481"/>
                    <a:pt x="1267068" y="9678"/>
                  </a:cubicBezTo>
                  <a:cubicBezTo>
                    <a:pt x="1273265" y="15875"/>
                    <a:pt x="1276746" y="24280"/>
                    <a:pt x="1276746" y="33044"/>
                  </a:cubicBezTo>
                  <a:lnTo>
                    <a:pt x="1276746" y="1338939"/>
                  </a:lnTo>
                  <a:cubicBezTo>
                    <a:pt x="1276746" y="1357189"/>
                    <a:pt x="1261951" y="1371983"/>
                    <a:pt x="1243702" y="1371983"/>
                  </a:cubicBezTo>
                  <a:lnTo>
                    <a:pt x="33044" y="1371983"/>
                  </a:lnTo>
                  <a:cubicBezTo>
                    <a:pt x="24280" y="1371983"/>
                    <a:pt x="15875" y="1368502"/>
                    <a:pt x="9678" y="1362305"/>
                  </a:cubicBezTo>
                  <a:cubicBezTo>
                    <a:pt x="3481" y="1356108"/>
                    <a:pt x="0" y="1347703"/>
                    <a:pt x="0" y="1338939"/>
                  </a:cubicBezTo>
                  <a:lnTo>
                    <a:pt x="0" y="33044"/>
                  </a:lnTo>
                  <a:cubicBezTo>
                    <a:pt x="0" y="14794"/>
                    <a:pt x="14794" y="0"/>
                    <a:pt x="33044" y="0"/>
                  </a:cubicBezTo>
                  <a:close/>
                </a:path>
              </a:pathLst>
            </a:custGeom>
            <a:solidFill>
              <a:srgbClr val="d5e6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" name="TextBox 22"/>
            <p:cNvSpPr/>
            <p:nvPr/>
          </p:nvSpPr>
          <p:spPr>
            <a:xfrm>
              <a:off x="13663440" y="3918240"/>
              <a:ext cx="3513960" cy="354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20" name="Group 23"/>
          <p:cNvGrpSpPr/>
          <p:nvPr/>
        </p:nvGrpSpPr>
        <p:grpSpPr>
          <a:xfrm>
            <a:off x="14001840" y="3895920"/>
            <a:ext cx="2881080" cy="2994480"/>
            <a:chOff x="14001840" y="3895920"/>
            <a:chExt cx="2881080" cy="2994480"/>
          </a:xfrm>
        </p:grpSpPr>
        <p:sp>
          <p:nvSpPr>
            <p:cNvPr id="221" name="Freeform 24"/>
            <p:cNvSpPr/>
            <p:nvPr/>
          </p:nvSpPr>
          <p:spPr>
            <a:xfrm>
              <a:off x="14001840" y="3895920"/>
              <a:ext cx="2881080" cy="2994480"/>
            </a:xfrm>
            <a:custGeom>
              <a:avLst/>
              <a:gdLst>
                <a:gd name="textAreaLeft" fmla="*/ 0 w 2881080"/>
                <a:gd name="textAreaRight" fmla="*/ 2881440 w 2881080"/>
                <a:gd name="textAreaTop" fmla="*/ 0 h 2994480"/>
                <a:gd name="textAreaBottom" fmla="*/ 2994840 h 2994480"/>
              </a:gdLst>
              <a:ahLst/>
              <a:rect l="textAreaLeft" t="textAreaTop" r="textAreaRight" b="textAreaBottom"/>
              <a:pathLst>
                <a:path w="781972" h="812800">
                  <a:moveTo>
                    <a:pt x="61800" y="0"/>
                  </a:moveTo>
                  <a:lnTo>
                    <a:pt x="720172" y="0"/>
                  </a:lnTo>
                  <a:cubicBezTo>
                    <a:pt x="754303" y="0"/>
                    <a:pt x="781972" y="27669"/>
                    <a:pt x="781972" y="61800"/>
                  </a:cubicBezTo>
                  <a:lnTo>
                    <a:pt x="781972" y="751000"/>
                  </a:lnTo>
                  <a:cubicBezTo>
                    <a:pt x="781972" y="785131"/>
                    <a:pt x="754303" y="812800"/>
                    <a:pt x="720172" y="812800"/>
                  </a:cubicBezTo>
                  <a:lnTo>
                    <a:pt x="61800" y="812800"/>
                  </a:lnTo>
                  <a:cubicBezTo>
                    <a:pt x="27669" y="812800"/>
                    <a:pt x="0" y="785131"/>
                    <a:pt x="0" y="751000"/>
                  </a:cubicBezTo>
                  <a:lnTo>
                    <a:pt x="0" y="61800"/>
                  </a:lnTo>
                  <a:cubicBezTo>
                    <a:pt x="0" y="27669"/>
                    <a:pt x="27669" y="0"/>
                    <a:pt x="61800" y="0"/>
                  </a:cubicBezTo>
                  <a:close/>
                </a:path>
              </a:pathLst>
            </a:custGeom>
            <a:blipFill rotWithShape="0">
              <a:blip r:embed="rId9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22" name="TextBox 25"/>
          <p:cNvSpPr/>
          <p:nvPr/>
        </p:nvSpPr>
        <p:spPr>
          <a:xfrm>
            <a:off x="649440" y="2816640"/>
            <a:ext cx="3922200" cy="7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26"/>
              </a:lnSpc>
              <a:tabLst>
                <a:tab algn="l" pos="0"/>
              </a:tabLst>
            </a:pP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poemas de Alejandra Pizarnik,</a:t>
            </a:r>
            <a:endParaRPr b="0" lang="es-AR" sz="24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TextBox 26"/>
          <p:cNvSpPr/>
          <p:nvPr/>
        </p:nvSpPr>
        <p:spPr>
          <a:xfrm>
            <a:off x="3066120" y="318960"/>
            <a:ext cx="11694600" cy="108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8575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d5e6eb"/>
                </a:solidFill>
                <a:latin typeface="Lazydog"/>
                <a:ea typeface="Lazydog"/>
              </a:rPr>
              <a:t>“</a:t>
            </a:r>
            <a:r>
              <a:rPr b="0" lang="en-US" sz="4400" spc="-1" strike="noStrike">
                <a:solidFill>
                  <a:srgbClr val="d5e6eb"/>
                </a:solidFill>
                <a:latin typeface="Lazydog"/>
                <a:ea typeface="Lazydog"/>
              </a:rPr>
              <a:t>RECORRIDO DE TRABAJO”</a:t>
            </a:r>
            <a:endParaRPr b="0" lang="es-A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TextBox 27"/>
          <p:cNvSpPr/>
          <p:nvPr/>
        </p:nvSpPr>
        <p:spPr>
          <a:xfrm>
            <a:off x="1483200" y="1792080"/>
            <a:ext cx="16672680" cy="44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482760" indent="-241560" defTabSz="914400">
              <a:lnSpc>
                <a:spcPts val="3512"/>
              </a:lnSpc>
              <a:buClr>
                <a:srgbClr val="d5e6eb"/>
              </a:buClr>
              <a:buFont typeface="Arial"/>
              <a:buChar char="•"/>
            </a:pPr>
            <a:r>
              <a:rPr b="0" lang="en-US" sz="2230" spc="-1" strike="noStrike">
                <a:solidFill>
                  <a:srgbClr val="d5e6eb"/>
                </a:solidFill>
                <a:latin typeface="Public Sans"/>
                <a:ea typeface="Public Sans"/>
              </a:rPr>
              <a:t> </a:t>
            </a:r>
            <a:r>
              <a:rPr b="0" lang="en-US" sz="2230" spc="-1" strike="noStrike">
                <a:solidFill>
                  <a:srgbClr val="d5e6eb"/>
                </a:solidFill>
                <a:latin typeface="Public Sans"/>
                <a:ea typeface="Public Sans"/>
              </a:rPr>
              <a:t>Lectura de piezas literarias y ensayos como...</a:t>
            </a:r>
            <a:endParaRPr b="0" lang="es-AR" sz="22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Box 28"/>
          <p:cNvSpPr/>
          <p:nvPr/>
        </p:nvSpPr>
        <p:spPr>
          <a:xfrm>
            <a:off x="5569560" y="2534400"/>
            <a:ext cx="2837880" cy="107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26"/>
              </a:lnSpc>
              <a:tabLst>
                <a:tab algn="l" pos="0"/>
              </a:tabLst>
            </a:pP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El matadero de Esteban Echeverría</a:t>
            </a:r>
            <a:endParaRPr b="0" lang="es-AR" sz="24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TextBox 29"/>
          <p:cNvSpPr/>
          <p:nvPr/>
        </p:nvSpPr>
        <p:spPr>
          <a:xfrm>
            <a:off x="9695880" y="2710440"/>
            <a:ext cx="3290040" cy="7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26"/>
              </a:lnSpc>
              <a:tabLst>
                <a:tab algn="l" pos="0"/>
              </a:tabLst>
            </a:pP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La malasangre de Griselda Gambaro.</a:t>
            </a:r>
            <a:endParaRPr b="0" lang="es-AR" sz="24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TextBox 30"/>
          <p:cNvSpPr/>
          <p:nvPr/>
        </p:nvSpPr>
        <p:spPr>
          <a:xfrm>
            <a:off x="13775400" y="2464200"/>
            <a:ext cx="3290040" cy="107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26"/>
              </a:lnSpc>
              <a:tabLst>
                <a:tab algn="l" pos="0"/>
              </a:tabLst>
            </a:pP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 “</a:t>
            </a:r>
            <a:r>
              <a:rPr b="0" lang="en-US" sz="2480" spc="-1" strike="noStrike">
                <a:solidFill>
                  <a:srgbClr val="d5e6eb"/>
                </a:solidFill>
                <a:latin typeface="Lazydog"/>
                <a:ea typeface="Lazydog"/>
              </a:rPr>
              <a:t>Gringos y negros” de Ezequiel Adamovsky.</a:t>
            </a:r>
            <a:endParaRPr b="0" lang="es-AR" sz="24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TextBox 31"/>
          <p:cNvSpPr/>
          <p:nvPr/>
        </p:nvSpPr>
        <p:spPr>
          <a:xfrm>
            <a:off x="1028880" y="8173440"/>
            <a:ext cx="16672680" cy="89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482760" indent="-241560" defTabSz="914400">
              <a:lnSpc>
                <a:spcPts val="3512"/>
              </a:lnSpc>
              <a:buClr>
                <a:srgbClr val="d5e6eb"/>
              </a:buClr>
              <a:buFont typeface="Arial"/>
              <a:buChar char="•"/>
            </a:pPr>
            <a:r>
              <a:rPr b="0" lang="en-US" sz="2230" spc="-1" strike="noStrike">
                <a:solidFill>
                  <a:srgbClr val="d5e6eb"/>
                </a:solidFill>
                <a:latin typeface="Public Sans"/>
                <a:ea typeface="Public Sans"/>
              </a:rPr>
              <a:t>Lectura de material bibliográfico sobre identidades y alteridad provistos por la tutora del programa. Identidad como construcción con muchas dimensiones. Identidad, también, como desgarro histórico y subjetivo.</a:t>
            </a:r>
            <a:endParaRPr b="0" lang="es-AR" sz="22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0" name="Group 3"/>
          <p:cNvGrpSpPr/>
          <p:nvPr/>
        </p:nvGrpSpPr>
        <p:grpSpPr>
          <a:xfrm>
            <a:off x="771480" y="852840"/>
            <a:ext cx="16744680" cy="8701200"/>
            <a:chOff x="771480" y="852840"/>
            <a:chExt cx="16744680" cy="8701200"/>
          </a:xfrm>
        </p:grpSpPr>
        <p:sp>
          <p:nvSpPr>
            <p:cNvPr id="231" name="Freeform 4"/>
            <p:cNvSpPr/>
            <p:nvPr/>
          </p:nvSpPr>
          <p:spPr>
            <a:xfrm>
              <a:off x="771480" y="852840"/>
              <a:ext cx="16744680" cy="8701200"/>
            </a:xfrm>
            <a:custGeom>
              <a:avLst/>
              <a:gdLst>
                <a:gd name="textAreaLeft" fmla="*/ 0 w 16744680"/>
                <a:gd name="textAreaRight" fmla="*/ 16745040 w 16744680"/>
                <a:gd name="textAreaTop" fmla="*/ 0 h 8701200"/>
                <a:gd name="textAreaBottom" fmla="*/ 8701560 h 8701200"/>
              </a:gdLst>
              <a:ahLst/>
              <a:rect l="textAreaLeft" t="textAreaTop" r="textAreaRight" b="textAreaBottom"/>
              <a:pathLst>
                <a:path w="4410192" h="2291767">
                  <a:moveTo>
                    <a:pt x="23580" y="0"/>
                  </a:moveTo>
                  <a:lnTo>
                    <a:pt x="4386613" y="0"/>
                  </a:lnTo>
                  <a:cubicBezTo>
                    <a:pt x="4392867" y="0"/>
                    <a:pt x="4398864" y="2484"/>
                    <a:pt x="4403286" y="6906"/>
                  </a:cubicBezTo>
                  <a:cubicBezTo>
                    <a:pt x="4407708" y="11328"/>
                    <a:pt x="4410192" y="17326"/>
                    <a:pt x="4410192" y="23580"/>
                  </a:cubicBezTo>
                  <a:lnTo>
                    <a:pt x="4410192" y="2268187"/>
                  </a:lnTo>
                  <a:cubicBezTo>
                    <a:pt x="4410192" y="2281210"/>
                    <a:pt x="4399636" y="2291767"/>
                    <a:pt x="4386613" y="2291767"/>
                  </a:cubicBezTo>
                  <a:lnTo>
                    <a:pt x="23580" y="2291767"/>
                  </a:lnTo>
                  <a:cubicBezTo>
                    <a:pt x="17326" y="2291767"/>
                    <a:pt x="11328" y="2289283"/>
                    <a:pt x="6906" y="2284861"/>
                  </a:cubicBezTo>
                  <a:cubicBezTo>
                    <a:pt x="2484" y="2280439"/>
                    <a:pt x="0" y="2274441"/>
                    <a:pt x="0" y="2268187"/>
                  </a:cubicBezTo>
                  <a:lnTo>
                    <a:pt x="0" y="23580"/>
                  </a:lnTo>
                  <a:cubicBezTo>
                    <a:pt x="0" y="17326"/>
                    <a:pt x="2484" y="11328"/>
                    <a:pt x="6906" y="6906"/>
                  </a:cubicBezTo>
                  <a:cubicBezTo>
                    <a:pt x="11328" y="2484"/>
                    <a:pt x="17326" y="0"/>
                    <a:pt x="23580" y="0"/>
                  </a:cubicBezTo>
                  <a:close/>
                </a:path>
              </a:pathLst>
            </a:custGeom>
            <a:solidFill>
              <a:srgbClr val="12507a"/>
            </a:solidFill>
            <a:ln cap="rnd" w="28575">
              <a:solidFill>
                <a:srgbClr val="d5e6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2" name="TextBox 5"/>
            <p:cNvSpPr/>
            <p:nvPr/>
          </p:nvSpPr>
          <p:spPr>
            <a:xfrm>
              <a:off x="771480" y="1178280"/>
              <a:ext cx="16744680" cy="837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33" name="TextBox 6"/>
          <p:cNvSpPr/>
          <p:nvPr/>
        </p:nvSpPr>
        <p:spPr>
          <a:xfrm>
            <a:off x="2357640" y="1076400"/>
            <a:ext cx="14939280" cy="123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689"/>
              </a:lnSpc>
              <a:tabLst>
                <a:tab algn="l" pos="0"/>
              </a:tabLst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preguntas de entrevistas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Freeform 7"/>
          <p:cNvSpPr/>
          <p:nvPr/>
        </p:nvSpPr>
        <p:spPr>
          <a:xfrm rot="10800000">
            <a:off x="6665040" y="-774720"/>
            <a:ext cx="2478960" cy="1549440"/>
          </a:xfrm>
          <a:custGeom>
            <a:avLst/>
            <a:gdLst>
              <a:gd name="textAreaLeft" fmla="*/ 0 w 2478960"/>
              <a:gd name="textAreaRight" fmla="*/ 2479320 w 2478960"/>
              <a:gd name="textAreaTop" fmla="*/ 0 h 1549440"/>
              <a:gd name="textAreaBottom" fmla="*/ 1549800 h 1549440"/>
            </a:gdLst>
            <a:ahLst/>
            <a:rect l="textAreaLeft" t="textAreaTop" r="textAreaRight" b="textAreaBottom"/>
            <a:pathLst>
              <a:path w="2479461" h="1549663">
                <a:moveTo>
                  <a:pt x="0" y="0"/>
                </a:moveTo>
                <a:lnTo>
                  <a:pt x="2479461" y="0"/>
                </a:lnTo>
                <a:lnTo>
                  <a:pt x="2479461" y="1549664"/>
                </a:lnTo>
                <a:lnTo>
                  <a:pt x="0" y="154966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Freeform 8"/>
          <p:cNvSpPr/>
          <p:nvPr/>
        </p:nvSpPr>
        <p:spPr>
          <a:xfrm>
            <a:off x="-1308240" y="8913600"/>
            <a:ext cx="3665520" cy="3298680"/>
          </a:xfrm>
          <a:custGeom>
            <a:avLst/>
            <a:gdLst>
              <a:gd name="textAreaLeft" fmla="*/ 0 w 3665520"/>
              <a:gd name="textAreaRight" fmla="*/ 3665880 w 3665520"/>
              <a:gd name="textAreaTop" fmla="*/ 0 h 3298680"/>
              <a:gd name="textAreaBottom" fmla="*/ 3299040 h 3298680"/>
            </a:gdLst>
            <a:ahLst/>
            <a:rect l="textAreaLeft" t="textAreaTop" r="textAreaRight" b="textAreaBottom"/>
            <a:pathLst>
              <a:path w="3665787" h="3299209">
                <a:moveTo>
                  <a:pt x="0" y="0"/>
                </a:moveTo>
                <a:lnTo>
                  <a:pt x="3665787" y="0"/>
                </a:lnTo>
                <a:lnTo>
                  <a:pt x="3665787" y="3299209"/>
                </a:lnTo>
                <a:lnTo>
                  <a:pt x="0" y="32992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Freeform 9"/>
          <p:cNvSpPr/>
          <p:nvPr/>
        </p:nvSpPr>
        <p:spPr>
          <a:xfrm rot="5400000">
            <a:off x="-228960" y="-1204560"/>
            <a:ext cx="3173040" cy="4114440"/>
          </a:xfrm>
          <a:custGeom>
            <a:avLst/>
            <a:gdLst>
              <a:gd name="textAreaLeft" fmla="*/ 0 w 3173040"/>
              <a:gd name="textAreaRight" fmla="*/ 3173400 w 317304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7" name="Group 10"/>
          <p:cNvGrpSpPr/>
          <p:nvPr/>
        </p:nvGrpSpPr>
        <p:grpSpPr>
          <a:xfrm>
            <a:off x="249120" y="2322360"/>
            <a:ext cx="4216320" cy="3997080"/>
            <a:chOff x="249120" y="2322360"/>
            <a:chExt cx="4216320" cy="3997080"/>
          </a:xfrm>
        </p:grpSpPr>
        <p:sp>
          <p:nvSpPr>
            <p:cNvPr id="238" name="Freeform 11"/>
            <p:cNvSpPr/>
            <p:nvPr/>
          </p:nvSpPr>
          <p:spPr>
            <a:xfrm>
              <a:off x="249120" y="2322360"/>
              <a:ext cx="4216320" cy="3997080"/>
            </a:xfrm>
            <a:custGeom>
              <a:avLst/>
              <a:gdLst>
                <a:gd name="textAreaLeft" fmla="*/ 0 w 4216320"/>
                <a:gd name="textAreaRight" fmla="*/ 4216680 w 4216320"/>
                <a:gd name="textAreaTop" fmla="*/ 0 h 3997080"/>
                <a:gd name="textAreaBottom" fmla="*/ 3997440 h 3997080"/>
              </a:gdLst>
              <a:ahLst/>
              <a:rect l="textAreaLeft" t="textAreaTop" r="textAreaRight" b="textAreaBottom"/>
              <a:pathLst>
                <a:path w="1883454" h="1785517">
                  <a:moveTo>
                    <a:pt x="0" y="0"/>
                  </a:moveTo>
                  <a:lnTo>
                    <a:pt x="1883454" y="0"/>
                  </a:lnTo>
                  <a:lnTo>
                    <a:pt x="1883454" y="1785517"/>
                  </a:lnTo>
                  <a:lnTo>
                    <a:pt x="0" y="178551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9" name="TextBox 12"/>
            <p:cNvSpPr/>
            <p:nvPr/>
          </p:nvSpPr>
          <p:spPr>
            <a:xfrm>
              <a:off x="249120" y="2514240"/>
              <a:ext cx="4216320" cy="380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0" name="Group 13"/>
          <p:cNvGrpSpPr/>
          <p:nvPr/>
        </p:nvGrpSpPr>
        <p:grpSpPr>
          <a:xfrm>
            <a:off x="402120" y="2516400"/>
            <a:ext cx="3925800" cy="2885400"/>
            <a:chOff x="402120" y="2516400"/>
            <a:chExt cx="3925800" cy="2885400"/>
          </a:xfrm>
        </p:grpSpPr>
        <p:sp>
          <p:nvSpPr>
            <p:cNvPr id="241" name="Freeform 14"/>
            <p:cNvSpPr/>
            <p:nvPr/>
          </p:nvSpPr>
          <p:spPr>
            <a:xfrm>
              <a:off x="402120" y="2516400"/>
              <a:ext cx="3925800" cy="2885400"/>
            </a:xfrm>
            <a:custGeom>
              <a:avLst/>
              <a:gdLst>
                <a:gd name="textAreaLeft" fmla="*/ 0 w 3925800"/>
                <a:gd name="textAreaRight" fmla="*/ 3926160 w 3925800"/>
                <a:gd name="textAreaTop" fmla="*/ 0 h 2885400"/>
                <a:gd name="textAreaBottom" fmla="*/ 2885760 h 2885400"/>
              </a:gdLst>
              <a:ahLst/>
              <a:rect l="textAreaLeft" t="textAreaTop" r="textAreaRight" b="textAreaBottom"/>
              <a:pathLst>
                <a:path w="804043" h="590963">
                  <a:moveTo>
                    <a:pt x="0" y="0"/>
                  </a:moveTo>
                  <a:lnTo>
                    <a:pt x="804043" y="0"/>
                  </a:lnTo>
                  <a:lnTo>
                    <a:pt x="804043" y="590963"/>
                  </a:lnTo>
                  <a:lnTo>
                    <a:pt x="0" y="590963"/>
                  </a:lnTo>
                  <a:close/>
                </a:path>
              </a:pathLst>
            </a:custGeom>
            <a:blipFill rotWithShape="0">
              <a:blip r:embed="rId8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2" name="TextBox 15"/>
          <p:cNvSpPr/>
          <p:nvPr/>
        </p:nvSpPr>
        <p:spPr>
          <a:xfrm>
            <a:off x="6328080" y="2246040"/>
            <a:ext cx="10811520" cy="711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1.Datos personales: Nombre, Apellido, Edad, Año de llegada, Ocupación, Dónde nació y de dónde vino.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2.¿Cuál fue el motivo por el cual salió de su lugar?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3.¿Por Qué Carlos Casares?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4.¿Vino Solo/a o Acompañado/a?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5.¿Cómo era su vida allá y como es acá?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6.¿Qué dificultades tuvo que atravesar durante el viaje y la estadía?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7.¿Qué cosas de su vida pasada trajo consigo?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8.¿Extraña algo? ¿Qué? ¿Cómo te sentís acá?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9.¿Qué cosas te agradan y desagradan de Casares?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10.¿Qué tradiciones existen en su lugar de origen y con cuales se encontró acá? ¿Las cambiarías?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r>
              <a:rPr b="0" lang="en-US" sz="2780" spc="-1" strike="noStrike">
                <a:solidFill>
                  <a:srgbClr val="d5e6eb"/>
                </a:solidFill>
                <a:latin typeface="Public Sans"/>
                <a:ea typeface="Public Sans"/>
              </a:rPr>
              <a:t>11.Pedir una canción que lo/a identifique</a:t>
            </a: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0"/>
              </a:lnSpc>
            </a:pPr>
            <a:endParaRPr b="0" lang="es-AR" sz="278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3" name="Group 16"/>
          <p:cNvGrpSpPr/>
          <p:nvPr/>
        </p:nvGrpSpPr>
        <p:grpSpPr>
          <a:xfrm>
            <a:off x="1602360" y="4916160"/>
            <a:ext cx="4216320" cy="3997440"/>
            <a:chOff x="1602360" y="4916160"/>
            <a:chExt cx="4216320" cy="3997440"/>
          </a:xfrm>
        </p:grpSpPr>
        <p:sp>
          <p:nvSpPr>
            <p:cNvPr id="244" name="Freeform 17"/>
            <p:cNvSpPr/>
            <p:nvPr/>
          </p:nvSpPr>
          <p:spPr>
            <a:xfrm>
              <a:off x="1602360" y="4916160"/>
              <a:ext cx="4216320" cy="3997080"/>
            </a:xfrm>
            <a:custGeom>
              <a:avLst/>
              <a:gdLst>
                <a:gd name="textAreaLeft" fmla="*/ 0 w 4216320"/>
                <a:gd name="textAreaRight" fmla="*/ 4216680 w 4216320"/>
                <a:gd name="textAreaTop" fmla="*/ 0 h 3997080"/>
                <a:gd name="textAreaBottom" fmla="*/ 3997440 h 3997080"/>
              </a:gdLst>
              <a:ahLst/>
              <a:rect l="textAreaLeft" t="textAreaTop" r="textAreaRight" b="textAreaBottom"/>
              <a:pathLst>
                <a:path w="1883454" h="1785517">
                  <a:moveTo>
                    <a:pt x="0" y="0"/>
                  </a:moveTo>
                  <a:lnTo>
                    <a:pt x="1883454" y="0"/>
                  </a:lnTo>
                  <a:lnTo>
                    <a:pt x="1883454" y="1785517"/>
                  </a:lnTo>
                  <a:lnTo>
                    <a:pt x="0" y="178551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" name="TextBox 18"/>
            <p:cNvSpPr/>
            <p:nvPr/>
          </p:nvSpPr>
          <p:spPr>
            <a:xfrm>
              <a:off x="1602360" y="5108400"/>
              <a:ext cx="4216320" cy="380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6" name="Group 19"/>
          <p:cNvGrpSpPr/>
          <p:nvPr/>
        </p:nvGrpSpPr>
        <p:grpSpPr>
          <a:xfrm>
            <a:off x="1755000" y="5110560"/>
            <a:ext cx="3925800" cy="2885400"/>
            <a:chOff x="1755000" y="5110560"/>
            <a:chExt cx="3925800" cy="2885400"/>
          </a:xfrm>
        </p:grpSpPr>
        <p:sp>
          <p:nvSpPr>
            <p:cNvPr id="247" name="Freeform 20"/>
            <p:cNvSpPr/>
            <p:nvPr/>
          </p:nvSpPr>
          <p:spPr>
            <a:xfrm>
              <a:off x="1755000" y="5110560"/>
              <a:ext cx="3925800" cy="2885400"/>
            </a:xfrm>
            <a:custGeom>
              <a:avLst/>
              <a:gdLst>
                <a:gd name="textAreaLeft" fmla="*/ 0 w 3925800"/>
                <a:gd name="textAreaRight" fmla="*/ 3926160 w 3925800"/>
                <a:gd name="textAreaTop" fmla="*/ 0 h 2885400"/>
                <a:gd name="textAreaBottom" fmla="*/ 2885760 h 2885400"/>
              </a:gdLst>
              <a:ahLst/>
              <a:rect l="textAreaLeft" t="textAreaTop" r="textAreaRight" b="textAreaBottom"/>
              <a:pathLst>
                <a:path w="804043" h="590963">
                  <a:moveTo>
                    <a:pt x="0" y="0"/>
                  </a:moveTo>
                  <a:lnTo>
                    <a:pt x="804043" y="0"/>
                  </a:lnTo>
                  <a:lnTo>
                    <a:pt x="804043" y="590963"/>
                  </a:lnTo>
                  <a:lnTo>
                    <a:pt x="0" y="590963"/>
                  </a:lnTo>
                  <a:close/>
                </a:path>
              </a:pathLst>
            </a:custGeom>
            <a:blipFill rotWithShape="0">
              <a:blip r:embed="rId9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TextBox 3"/>
          <p:cNvSpPr/>
          <p:nvPr/>
        </p:nvSpPr>
        <p:spPr>
          <a:xfrm>
            <a:off x="1348920" y="757080"/>
            <a:ext cx="7283160" cy="351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6925"/>
              </a:lnSpc>
              <a:tabLst>
                <a:tab algn="l" pos="0"/>
              </a:tabLst>
            </a:pPr>
            <a:r>
              <a:rPr b="0" lang="en-US" sz="6070" spc="-1" strike="noStrike">
                <a:solidFill>
                  <a:srgbClr val="d5e6eb"/>
                </a:solidFill>
                <a:latin typeface="Lazydog"/>
                <a:ea typeface="Lazydog"/>
              </a:rPr>
              <a:t>DATOS PERSONALES DE LOS ENTREVISTADOS:</a:t>
            </a:r>
            <a:endParaRPr b="0" lang="es-AR" sz="60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Freeform 4"/>
          <p:cNvSpPr/>
          <p:nvPr/>
        </p:nvSpPr>
        <p:spPr>
          <a:xfrm>
            <a:off x="16760160" y="7583400"/>
            <a:ext cx="4026240" cy="2868480"/>
          </a:xfrm>
          <a:custGeom>
            <a:avLst/>
            <a:gdLst>
              <a:gd name="textAreaLeft" fmla="*/ 0 w 4026240"/>
              <a:gd name="textAreaRight" fmla="*/ 4026600 w 4026240"/>
              <a:gd name="textAreaTop" fmla="*/ 0 h 2868480"/>
              <a:gd name="textAreaBottom" fmla="*/ 2868840 h 2868480"/>
            </a:gdLst>
            <a:ahLst/>
            <a:rect l="textAreaLeft" t="textAreaTop" r="textAreaRight" b="textAreaBottom"/>
            <a:pathLst>
              <a:path w="4026521" h="2868897">
                <a:moveTo>
                  <a:pt x="0" y="0"/>
                </a:moveTo>
                <a:lnTo>
                  <a:pt x="4026522" y="0"/>
                </a:lnTo>
                <a:lnTo>
                  <a:pt x="4026522" y="2868897"/>
                </a:lnTo>
                <a:lnTo>
                  <a:pt x="0" y="28688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Freeform 5"/>
          <p:cNvSpPr/>
          <p:nvPr/>
        </p:nvSpPr>
        <p:spPr>
          <a:xfrm>
            <a:off x="16427520" y="-369720"/>
            <a:ext cx="2345400" cy="2796480"/>
          </a:xfrm>
          <a:custGeom>
            <a:avLst/>
            <a:gdLst>
              <a:gd name="textAreaLeft" fmla="*/ 0 w 2345400"/>
              <a:gd name="textAreaRight" fmla="*/ 2345760 w 2345400"/>
              <a:gd name="textAreaTop" fmla="*/ 0 h 2796480"/>
              <a:gd name="textAreaBottom" fmla="*/ 2796840 h 2796480"/>
            </a:gdLst>
            <a:ahLst/>
            <a:rect l="textAreaLeft" t="textAreaTop" r="textAreaRight" b="textAreaBottom"/>
            <a:pathLst>
              <a:path w="2345750" h="2796721">
                <a:moveTo>
                  <a:pt x="0" y="0"/>
                </a:moveTo>
                <a:lnTo>
                  <a:pt x="2345750" y="0"/>
                </a:lnTo>
                <a:lnTo>
                  <a:pt x="2345750" y="2796722"/>
                </a:lnTo>
                <a:lnTo>
                  <a:pt x="0" y="27967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Freeform 6"/>
          <p:cNvSpPr/>
          <p:nvPr/>
        </p:nvSpPr>
        <p:spPr>
          <a:xfrm rot="10800000">
            <a:off x="5957280" y="-754200"/>
            <a:ext cx="5884200" cy="1893240"/>
          </a:xfrm>
          <a:custGeom>
            <a:avLst/>
            <a:gdLst>
              <a:gd name="textAreaLeft" fmla="*/ 0 w 5884200"/>
              <a:gd name="textAreaRight" fmla="*/ 5884560 w 5884200"/>
              <a:gd name="textAreaTop" fmla="*/ 0 h 1893240"/>
              <a:gd name="textAreaBottom" fmla="*/ 1893600 h 1893240"/>
            </a:gdLst>
            <a:ahLst/>
            <a:rect l="textAreaLeft" t="textAreaTop" r="textAreaRight" b="textAreaBottom"/>
            <a:pathLst>
              <a:path w="5884483" h="1893734">
                <a:moveTo>
                  <a:pt x="0" y="0"/>
                </a:moveTo>
                <a:lnTo>
                  <a:pt x="5884483" y="0"/>
                </a:lnTo>
                <a:lnTo>
                  <a:pt x="5884483" y="1893734"/>
                </a:lnTo>
                <a:lnTo>
                  <a:pt x="0" y="18937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3" name="Group 7"/>
          <p:cNvGrpSpPr/>
          <p:nvPr/>
        </p:nvGrpSpPr>
        <p:grpSpPr>
          <a:xfrm>
            <a:off x="3058560" y="3409560"/>
            <a:ext cx="5573520" cy="5283720"/>
            <a:chOff x="3058560" y="3409560"/>
            <a:chExt cx="5573520" cy="5283720"/>
          </a:xfrm>
        </p:grpSpPr>
        <p:sp>
          <p:nvSpPr>
            <p:cNvPr id="254" name="Freeform 8"/>
            <p:cNvSpPr/>
            <p:nvPr/>
          </p:nvSpPr>
          <p:spPr>
            <a:xfrm>
              <a:off x="3058560" y="3409560"/>
              <a:ext cx="5573520" cy="5283720"/>
            </a:xfrm>
            <a:custGeom>
              <a:avLst/>
              <a:gdLst>
                <a:gd name="textAreaLeft" fmla="*/ 0 w 5573520"/>
                <a:gd name="textAreaRight" fmla="*/ 5573880 w 5573520"/>
                <a:gd name="textAreaTop" fmla="*/ 0 h 5283720"/>
                <a:gd name="textAreaBottom" fmla="*/ 5284080 h 5283720"/>
              </a:gdLst>
              <a:ahLst/>
              <a:rect l="textAreaLeft" t="textAreaTop" r="textAreaRight" b="textAreaBottom"/>
              <a:pathLst>
                <a:path w="1883454" h="1785517">
                  <a:moveTo>
                    <a:pt x="0" y="0"/>
                  </a:moveTo>
                  <a:lnTo>
                    <a:pt x="1883454" y="0"/>
                  </a:lnTo>
                  <a:lnTo>
                    <a:pt x="1883454" y="1785517"/>
                  </a:lnTo>
                  <a:lnTo>
                    <a:pt x="0" y="178551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5" name="TextBox 9"/>
            <p:cNvSpPr/>
            <p:nvPr/>
          </p:nvSpPr>
          <p:spPr>
            <a:xfrm>
              <a:off x="3058560" y="3663360"/>
              <a:ext cx="5573520" cy="502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1925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56" name="Group 10"/>
          <p:cNvGrpSpPr/>
          <p:nvPr/>
        </p:nvGrpSpPr>
        <p:grpSpPr>
          <a:xfrm>
            <a:off x="3250800" y="3769200"/>
            <a:ext cx="5189400" cy="3814200"/>
            <a:chOff x="3250800" y="3769200"/>
            <a:chExt cx="5189400" cy="3814200"/>
          </a:xfrm>
        </p:grpSpPr>
        <p:sp>
          <p:nvSpPr>
            <p:cNvPr id="257" name="Freeform 11"/>
            <p:cNvSpPr/>
            <p:nvPr/>
          </p:nvSpPr>
          <p:spPr>
            <a:xfrm>
              <a:off x="3250800" y="3769200"/>
              <a:ext cx="5189400" cy="3814200"/>
            </a:xfrm>
            <a:custGeom>
              <a:avLst/>
              <a:gdLst>
                <a:gd name="textAreaLeft" fmla="*/ 0 w 5189400"/>
                <a:gd name="textAreaRight" fmla="*/ 5189760 w 5189400"/>
                <a:gd name="textAreaTop" fmla="*/ 0 h 3814200"/>
                <a:gd name="textAreaBottom" fmla="*/ 3814560 h 3814200"/>
              </a:gdLst>
              <a:ahLst/>
              <a:rect l="textAreaLeft" t="textAreaTop" r="textAreaRight" b="textAreaBottom"/>
              <a:pathLst>
                <a:path w="804043" h="590963">
                  <a:moveTo>
                    <a:pt x="0" y="0"/>
                  </a:moveTo>
                  <a:lnTo>
                    <a:pt x="804043" y="0"/>
                  </a:lnTo>
                  <a:lnTo>
                    <a:pt x="804043" y="590963"/>
                  </a:lnTo>
                  <a:lnTo>
                    <a:pt x="0" y="590963"/>
                  </a:lnTo>
                  <a:close/>
                </a:path>
              </a:pathLst>
            </a:custGeom>
            <a:blipFill rotWithShape="0">
              <a:blip r:embed="rId8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8" name="TextBox 12"/>
          <p:cNvSpPr/>
          <p:nvPr/>
        </p:nvSpPr>
        <p:spPr>
          <a:xfrm>
            <a:off x="10807200" y="-76320"/>
            <a:ext cx="6451920" cy="2057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750"/>
              </a:lnSpc>
            </a:pPr>
            <a:r>
              <a:rPr b="0" lang="en-US" sz="2610" spc="-1" strike="noStrike">
                <a:solidFill>
                  <a:srgbClr val="d5e6eb"/>
                </a:solidFill>
                <a:latin typeface="Public Sans"/>
                <a:ea typeface="Public Sans"/>
              </a:rPr>
              <a:t>                                                                                               </a:t>
            </a:r>
            <a:endParaRPr b="0" lang="es-AR" sz="261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750"/>
              </a:lnSpc>
            </a:pPr>
            <a:r>
              <a:rPr b="0" lang="en-US" sz="2610" spc="-1" strike="noStrike">
                <a:solidFill>
                  <a:srgbClr val="d5e6eb"/>
                </a:solidFill>
                <a:latin typeface="Public Sans"/>
                <a:ea typeface="Public Sans"/>
              </a:rPr>
              <a:t>1- Yerlin Rodriguez.                                     21 años.Republica Dominicana.                                                                                                                                                          2008.                                                                                                                     2- Martina Costa.                                              17 años.Uruguay,Montevideo.2013.                                                                                                                         3- Ezequiel Espenan.                                             17 años.Santa Fe.                                                                                                                                                                                 2021.                                                                                                                4- Rosana Chacin.                                            37 años.        Venezuela,Guarico.                                                                                                                                                                 2019.                                                                                                                                    5- Ydelky Ortega.                                                                 48 años.            Republica Dominicana.2005.                                                                                                                              6- Alexander Javier Martinez.                                              26 años.Entre Rios.                                                                                                                                                                                                                              2021.                                                                                                                                                                                                                     7- Soledad Beatriz Stoffel.                                                                                                                                                               40 años.                                                                                                                                                                                     Misiones,Cuarto Rico.2010.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0" lang="es-AR" sz="261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750"/>
              </a:lnSpc>
            </a:pPr>
            <a:endParaRPr b="0" lang="es-AR" sz="261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Freeform 3"/>
          <p:cNvSpPr/>
          <p:nvPr/>
        </p:nvSpPr>
        <p:spPr>
          <a:xfrm flipH="1">
            <a:off x="2415960" y="9258480"/>
            <a:ext cx="5210280" cy="1676520"/>
          </a:xfrm>
          <a:custGeom>
            <a:avLst/>
            <a:gdLst>
              <a:gd name="textAreaLeft" fmla="*/ -360 w 5210280"/>
              <a:gd name="textAreaRight" fmla="*/ 5210280 w 5210280"/>
              <a:gd name="textAreaTop" fmla="*/ 0 h 1676520"/>
              <a:gd name="textAreaBottom" fmla="*/ 1676880 h 1676520"/>
            </a:gdLst>
            <a:ahLst/>
            <a:rect l="textAreaLeft" t="textAreaTop" r="textAreaRight" b="textAreaBottom"/>
            <a:pathLst>
              <a:path w="5210615" h="1676871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Freeform 4"/>
          <p:cNvSpPr/>
          <p:nvPr/>
        </p:nvSpPr>
        <p:spPr>
          <a:xfrm rot="5400000">
            <a:off x="-228960" y="-1204560"/>
            <a:ext cx="3173040" cy="4114440"/>
          </a:xfrm>
          <a:custGeom>
            <a:avLst/>
            <a:gdLst>
              <a:gd name="textAreaLeft" fmla="*/ 0 w 3173040"/>
              <a:gd name="textAreaRight" fmla="*/ 3173400 w 317304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Freeform 5"/>
          <p:cNvSpPr/>
          <p:nvPr/>
        </p:nvSpPr>
        <p:spPr>
          <a:xfrm>
            <a:off x="3933360" y="32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Freeform 6"/>
          <p:cNvSpPr/>
          <p:nvPr/>
        </p:nvSpPr>
        <p:spPr>
          <a:xfrm>
            <a:off x="8220960" y="9501840"/>
            <a:ext cx="3693600" cy="462960"/>
          </a:xfrm>
          <a:custGeom>
            <a:avLst/>
            <a:gdLst>
              <a:gd name="textAreaLeft" fmla="*/ 0 w 3693600"/>
              <a:gd name="textAreaRight" fmla="*/ 3693960 w 3693600"/>
              <a:gd name="textAreaTop" fmla="*/ 0 h 462960"/>
              <a:gd name="textAreaBottom" fmla="*/ 463320 h 462960"/>
            </a:gdLst>
            <a:ahLst/>
            <a:rect l="textAreaLeft" t="textAreaTop" r="textAreaRight" b="textAreaBottom"/>
            <a:pathLst>
              <a:path w="3693950" h="463423">
                <a:moveTo>
                  <a:pt x="0" y="0"/>
                </a:moveTo>
                <a:lnTo>
                  <a:pt x="3693950" y="0"/>
                </a:lnTo>
                <a:lnTo>
                  <a:pt x="369395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Freeform 7"/>
          <p:cNvSpPr/>
          <p:nvPr/>
        </p:nvSpPr>
        <p:spPr>
          <a:xfrm rot="16200000">
            <a:off x="10084320" y="2418480"/>
            <a:ext cx="7971480" cy="6087960"/>
          </a:xfrm>
          <a:custGeom>
            <a:avLst/>
            <a:gdLst>
              <a:gd name="textAreaLeft" fmla="*/ 0 w 7971480"/>
              <a:gd name="textAreaRight" fmla="*/ 7971840 w 7971480"/>
              <a:gd name="textAreaTop" fmla="*/ 0 h 6087960"/>
              <a:gd name="textAreaBottom" fmla="*/ 6088320 h 6087960"/>
            </a:gdLst>
            <a:ahLst/>
            <a:rect l="textAreaLeft" t="textAreaTop" r="textAreaRight" b="textAreaBottom"/>
            <a:pathLst>
              <a:path w="7971671" h="6088364">
                <a:moveTo>
                  <a:pt x="0" y="0"/>
                </a:moveTo>
                <a:lnTo>
                  <a:pt x="7971671" y="0"/>
                </a:lnTo>
                <a:lnTo>
                  <a:pt x="7971671" y="6088363"/>
                </a:lnTo>
                <a:lnTo>
                  <a:pt x="0" y="60883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5" name="Group 8"/>
          <p:cNvGrpSpPr/>
          <p:nvPr/>
        </p:nvGrpSpPr>
        <p:grpSpPr>
          <a:xfrm>
            <a:off x="11446920" y="2520360"/>
            <a:ext cx="5245920" cy="5245920"/>
            <a:chOff x="11446920" y="2520360"/>
            <a:chExt cx="5245920" cy="5245920"/>
          </a:xfrm>
        </p:grpSpPr>
        <p:sp>
          <p:nvSpPr>
            <p:cNvPr id="266" name="Freeform 9"/>
            <p:cNvSpPr/>
            <p:nvPr/>
          </p:nvSpPr>
          <p:spPr>
            <a:xfrm>
              <a:off x="11446920" y="2520360"/>
              <a:ext cx="5245920" cy="5245920"/>
            </a:xfrm>
            <a:custGeom>
              <a:avLst/>
              <a:gdLst>
                <a:gd name="textAreaLeft" fmla="*/ 0 w 5245920"/>
                <a:gd name="textAreaRight" fmla="*/ 5246280 w 5245920"/>
                <a:gd name="textAreaTop" fmla="*/ 0 h 5245920"/>
                <a:gd name="textAreaBottom" fmla="*/ 5246280 h 524592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0">
              <a:blip r:embed="rId1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A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7" name="Freeform 10"/>
          <p:cNvSpPr/>
          <p:nvPr/>
        </p:nvSpPr>
        <p:spPr>
          <a:xfrm>
            <a:off x="11187720" y="7390800"/>
            <a:ext cx="2057040" cy="2057040"/>
          </a:xfrm>
          <a:custGeom>
            <a:avLst/>
            <a:gdLst>
              <a:gd name="textAreaLeft" fmla="*/ 0 w 2057040"/>
              <a:gd name="textAreaRight" fmla="*/ 2057400 w 2057040"/>
              <a:gd name="textAreaTop" fmla="*/ 0 h 2057040"/>
              <a:gd name="textAreaBottom" fmla="*/ 2057400 h 2057040"/>
            </a:gdLst>
            <a:ahLst/>
            <a:rect l="textAreaLeft" t="textAreaTop" r="textAreaRight" b="textAreaBottom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TextBox 11"/>
          <p:cNvSpPr/>
          <p:nvPr/>
        </p:nvSpPr>
        <p:spPr>
          <a:xfrm>
            <a:off x="2084760" y="1524240"/>
            <a:ext cx="8201880" cy="246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689"/>
              </a:lnSpc>
              <a:tabLst>
                <a:tab algn="l" pos="0"/>
              </a:tabLst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voces entrevistadas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TextBox 12"/>
          <p:cNvSpPr/>
          <p:nvPr/>
        </p:nvSpPr>
        <p:spPr>
          <a:xfrm>
            <a:off x="9144000" y="6337440"/>
            <a:ext cx="8201880" cy="123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689"/>
              </a:lnSpc>
              <a:tabLst>
                <a:tab algn="l" pos="0"/>
              </a:tabLst>
            </a:pPr>
            <a:r>
              <a:rPr b="0" lang="en-US" sz="8500" spc="-1" strike="noStrike">
                <a:solidFill>
                  <a:srgbClr val="d5e6eb"/>
                </a:solidFill>
                <a:latin typeface="Lazydog"/>
                <a:ea typeface="Lazydog"/>
              </a:rPr>
              <a:t>Ydelky </a:t>
            </a:r>
            <a:endParaRPr b="0" lang="es-AR" sz="8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Freeform 13"/>
          <p:cNvSpPr/>
          <p:nvPr/>
        </p:nvSpPr>
        <p:spPr>
          <a:xfrm>
            <a:off x="-2146680" y="5818680"/>
            <a:ext cx="5919120" cy="5201280"/>
          </a:xfrm>
          <a:custGeom>
            <a:avLst/>
            <a:gdLst>
              <a:gd name="textAreaLeft" fmla="*/ 0 w 5919120"/>
              <a:gd name="textAreaRight" fmla="*/ 5919480 w 5919120"/>
              <a:gd name="textAreaTop" fmla="*/ 0 h 5201280"/>
              <a:gd name="textAreaBottom" fmla="*/ 5201640 h 5201280"/>
            </a:gdLst>
            <a:ahLst/>
            <a:rect l="textAreaLeft" t="textAreaTop" r="textAreaRight" b="textAreaBottom"/>
            <a:pathLst>
              <a:path w="5919426" h="5201696">
                <a:moveTo>
                  <a:pt x="0" y="0"/>
                </a:moveTo>
                <a:lnTo>
                  <a:pt x="5919426" y="0"/>
                </a:lnTo>
                <a:lnTo>
                  <a:pt x="5919426" y="5201696"/>
                </a:lnTo>
                <a:lnTo>
                  <a:pt x="0" y="52016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A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1" name="" descr="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042000" y="3969360"/>
            <a:ext cx="4056120" cy="228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delay="0" evt="onClick">
                    <p:tgtEl>
                      <p:spTgt spid="271"/>
                    </p:tgtEl>
                  </p:cond>
                </p:stCondLst>
                <p:childTnLst>
                  <p:par>
                    <p:cTn id="3" fill="hold">
                      <p:stCondLst>
                        <p:cond delay="0" evt="onClick">
                          <p:tgtEl>
                            <p:spTgt spid="271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27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Application>LibreOffice/24.2.0.3$Windows_X86_64 LibreOffice_project/da48488a73ddd66ea24cf16bbc4f7b9c08e9bea1</Application>
  <AppVersion>15.0000</AppVersion>
  <Words>567</Words>
  <Paragraphs>65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santi yáñez</dc:creator>
  <dc:description/>
  <dc:identifier>DAG1bOQyGU4</dc:identifier>
  <dc:language>es-AR</dc:language>
  <cp:lastModifiedBy/>
  <dcterms:modified xsi:type="dcterms:W3CDTF">2025-10-12T18:58:22Z</dcterms:modified>
  <cp:revision>4</cp:revision>
  <dc:subject/>
  <dc:title>Presentación Proyecto Creativo Moderno Azul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3</vt:i4>
  </property>
  <property fmtid="{D5CDD505-2E9C-101B-9397-08002B2CF9AE}" pid="3" name="PresentationFormat">
    <vt:lpwstr>Personalizado</vt:lpwstr>
  </property>
  <property fmtid="{D5CDD505-2E9C-101B-9397-08002B2CF9AE}" pid="4" name="Slides">
    <vt:i4>13</vt:i4>
  </property>
</Properties>
</file>